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7"/>
  </p:notesMasterIdLst>
  <p:handoutMasterIdLst>
    <p:handoutMasterId r:id="rId48"/>
  </p:handoutMasterIdLst>
  <p:sldIdLst>
    <p:sldId id="256" r:id="rId2"/>
    <p:sldId id="260" r:id="rId3"/>
    <p:sldId id="304" r:id="rId4"/>
    <p:sldId id="261" r:id="rId5"/>
    <p:sldId id="262" r:id="rId6"/>
    <p:sldId id="263" r:id="rId7"/>
    <p:sldId id="264"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5" r:id="rId27"/>
    <p:sldId id="286" r:id="rId28"/>
    <p:sldId id="287" r:id="rId29"/>
    <p:sldId id="288" r:id="rId30"/>
    <p:sldId id="290" r:id="rId31"/>
    <p:sldId id="307" r:id="rId32"/>
    <p:sldId id="291" r:id="rId33"/>
    <p:sldId id="292" r:id="rId34"/>
    <p:sldId id="293" r:id="rId35"/>
    <p:sldId id="294" r:id="rId36"/>
    <p:sldId id="295" r:id="rId37"/>
    <p:sldId id="296" r:id="rId38"/>
    <p:sldId id="297" r:id="rId39"/>
    <p:sldId id="298" r:id="rId40"/>
    <p:sldId id="299" r:id="rId41"/>
    <p:sldId id="300" r:id="rId42"/>
    <p:sldId id="301" r:id="rId43"/>
    <p:sldId id="306" r:id="rId44"/>
    <p:sldId id="303" r:id="rId45"/>
    <p:sldId id="257" r:id="rId4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 userDrawn="1">
          <p15:clr>
            <a:srgbClr val="A4A3A4"/>
          </p15:clr>
        </p15:guide>
        <p15:guide id="2" pos="143" userDrawn="1">
          <p15:clr>
            <a:srgbClr val="A4A3A4"/>
          </p15:clr>
        </p15:guide>
        <p15:guide id="3" pos="7514" userDrawn="1">
          <p15:clr>
            <a:srgbClr val="A4A3A4"/>
          </p15:clr>
        </p15:guide>
        <p15:guide id="4" orient="horz" pos="4156" userDrawn="1">
          <p15:clr>
            <a:srgbClr val="A4A3A4"/>
          </p15:clr>
        </p15:guide>
        <p15:guide id="5" orient="horz" pos="3906" userDrawn="1">
          <p15:clr>
            <a:srgbClr val="A4A3A4"/>
          </p15:clr>
        </p15:guide>
        <p15:guide id="6" orient="horz" pos="663" userDrawn="1">
          <p15:clr>
            <a:srgbClr val="A4A3A4"/>
          </p15:clr>
        </p15:guide>
        <p15:guide id="7" pos="3840" userDrawn="1">
          <p15:clr>
            <a:srgbClr val="A4A3A4"/>
          </p15:clr>
        </p15:guide>
        <p15:guide id="8" orient="horz" pos="2137" userDrawn="1">
          <p15:clr>
            <a:srgbClr val="A4A3A4"/>
          </p15:clr>
        </p15:guide>
        <p15:guide id="9" orient="horz" pos="2659" userDrawn="1">
          <p15:clr>
            <a:srgbClr val="A4A3A4"/>
          </p15:clr>
        </p15:guide>
        <p15:guide id="10" orient="horz" pos="2795" userDrawn="1">
          <p15:clr>
            <a:srgbClr val="A4A3A4"/>
          </p15:clr>
        </p15:guide>
        <p15:guide id="11" orient="horz" pos="958" userDrawn="1">
          <p15:clr>
            <a:srgbClr val="A4A3A4"/>
          </p15:clr>
        </p15:guide>
        <p15:guide id="12" pos="642" userDrawn="1">
          <p15:clr>
            <a:srgbClr val="A4A3A4"/>
          </p15:clr>
        </p15:guide>
        <p15:guide id="13" orient="horz" pos="2069" userDrawn="1">
          <p15:clr>
            <a:srgbClr val="A4A3A4"/>
          </p15:clr>
        </p15:guide>
        <p15:guide id="14" orient="horz" pos="2001" userDrawn="1">
          <p15:clr>
            <a:srgbClr val="A4A3A4"/>
          </p15:clr>
        </p15:guide>
        <p15:guide id="15" orient="horz" pos="1842" userDrawn="1">
          <p15:clr>
            <a:srgbClr val="A4A3A4"/>
          </p15:clr>
        </p15:guide>
        <p15:guide id="16" orient="horz" pos="170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AEAD"/>
    <a:srgbClr val="CBCCCB"/>
    <a:srgbClr val="E1E2E0"/>
    <a:srgbClr val="FFFFFF"/>
    <a:srgbClr val="FF5300"/>
    <a:srgbClr val="BFBFBF"/>
    <a:srgbClr val="EA4D15"/>
    <a:srgbClr val="F0641A"/>
    <a:srgbClr val="EF631A"/>
    <a:srgbClr val="D811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71" autoAdjust="0"/>
    <p:restoredTop sz="94833" autoAdjust="0"/>
  </p:normalViewPr>
  <p:slideViewPr>
    <p:cSldViewPr snapToGrid="0" snapToObjects="1">
      <p:cViewPr varScale="1">
        <p:scale>
          <a:sx n="105" d="100"/>
          <a:sy n="105" d="100"/>
        </p:scale>
        <p:origin x="1254" y="114"/>
      </p:cViewPr>
      <p:guideLst>
        <p:guide orient="horz" pos="164"/>
        <p:guide pos="143"/>
        <p:guide pos="7514"/>
        <p:guide orient="horz" pos="4156"/>
        <p:guide orient="horz" pos="3906"/>
        <p:guide orient="horz" pos="663"/>
        <p:guide pos="3840"/>
        <p:guide orient="horz" pos="2137"/>
        <p:guide orient="horz" pos="2659"/>
        <p:guide orient="horz" pos="2795"/>
        <p:guide orient="horz" pos="958"/>
        <p:guide pos="642"/>
        <p:guide orient="horz" pos="2069"/>
        <p:guide orient="horz" pos="2001"/>
        <p:guide orient="horz" pos="1842"/>
        <p:guide orient="horz" pos="1706"/>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showGuides="1">
      <p:cViewPr varScale="1">
        <p:scale>
          <a:sx n="160" d="100"/>
          <a:sy n="160" d="100"/>
        </p:scale>
        <p:origin x="5584"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D644CB1-7097-3F42-8D25-0471C6AFD8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26726A82-0F94-A74F-9CC8-8B1D2EC64F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EBCC40-DCCC-2D4D-923A-C01EDA4F9B97}" type="datetimeFigureOut">
              <a:rPr lang="de-DE" smtClean="0"/>
              <a:t>30.06.2021</a:t>
            </a:fld>
            <a:endParaRPr lang="de-DE"/>
          </a:p>
        </p:txBody>
      </p:sp>
      <p:sp>
        <p:nvSpPr>
          <p:cNvPr id="4" name="Fußzeilenplatzhalter 3">
            <a:extLst>
              <a:ext uri="{FF2B5EF4-FFF2-40B4-BE49-F238E27FC236}">
                <a16:creationId xmlns:a16="http://schemas.microsoft.com/office/drawing/2014/main" id="{8D8E7D4B-4856-DC4D-8DD2-3963A5CEA0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984B9DAB-5B4E-B740-88A8-9BC7F64378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F8E97E-4F84-4549-8F6B-5405BB65377C}" type="slidenum">
              <a:rPr lang="de-DE" smtClean="0"/>
              <a:t>‹Nr.›</a:t>
            </a:fld>
            <a:endParaRPr lang="de-DE"/>
          </a:p>
        </p:txBody>
      </p:sp>
    </p:spTree>
    <p:extLst>
      <p:ext uri="{BB962C8B-B14F-4D97-AF65-F5344CB8AC3E}">
        <p14:creationId xmlns:p14="http://schemas.microsoft.com/office/powerpoint/2010/main" val="1456611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40FE7-B845-F243-B942-340C1AB52A16}" type="datetimeFigureOut">
              <a:rPr lang="de-DE" smtClean="0"/>
              <a:t>30.06.2021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DE1E6-6154-DC4B-BC53-8A4FCFB2C323}" type="slidenum">
              <a:rPr lang="de-DE" smtClean="0"/>
              <a:t>‹Nr.›</a:t>
            </a:fld>
            <a:endParaRPr lang="de-DE"/>
          </a:p>
        </p:txBody>
      </p:sp>
    </p:spTree>
    <p:extLst>
      <p:ext uri="{BB962C8B-B14F-4D97-AF65-F5344CB8AC3E}">
        <p14:creationId xmlns:p14="http://schemas.microsoft.com/office/powerpoint/2010/main" val="1420615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F1DE1E6-6154-DC4B-BC53-8A4FCFB2C323}" type="slidenum">
              <a:rPr lang="de-DE" smtClean="0"/>
              <a:t>40</a:t>
            </a:fld>
            <a:endParaRPr lang="de-DE"/>
          </a:p>
        </p:txBody>
      </p:sp>
    </p:spTree>
    <p:extLst>
      <p:ext uri="{BB962C8B-B14F-4D97-AF65-F5344CB8AC3E}">
        <p14:creationId xmlns:p14="http://schemas.microsoft.com/office/powerpoint/2010/main" val="1350672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6.jpeg"/><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Leer + Headlin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CB60A487-7C52-F742-B50A-91E29D2EA895}"/>
              </a:ext>
            </a:extLst>
          </p:cNvPr>
          <p:cNvSpPr/>
          <p:nvPr userDrawn="1"/>
        </p:nvSpPr>
        <p:spPr>
          <a:xfrm>
            <a:off x="227013" y="260353"/>
            <a:ext cx="11701461" cy="6337296"/>
          </a:xfrm>
          <a:prstGeom prst="rect">
            <a:avLst/>
          </a:prstGeom>
          <a:solidFill>
            <a:srgbClr val="E1E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A38EC506-BFFA-4048-8C47-3AB35340AB10}"/>
              </a:ext>
            </a:extLst>
          </p:cNvPr>
          <p:cNvPicPr>
            <a:picLocks noChangeAspect="1"/>
          </p:cNvPicPr>
          <p:nvPr userDrawn="1"/>
        </p:nvPicPr>
        <p:blipFill>
          <a:blip r:embed="rId2">
            <a:alphaModFix amt="32000"/>
          </a:blip>
          <a:srcRect/>
          <a:stretch/>
        </p:blipFill>
        <p:spPr>
          <a:xfrm>
            <a:off x="670560" y="265070"/>
            <a:ext cx="11257914" cy="6332576"/>
          </a:xfrm>
          <a:prstGeom prst="rect">
            <a:avLst/>
          </a:prstGeom>
        </p:spPr>
      </p:pic>
      <p:sp>
        <p:nvSpPr>
          <p:cNvPr id="4" name="Textplatzhalter 3">
            <a:extLst>
              <a:ext uri="{FF2B5EF4-FFF2-40B4-BE49-F238E27FC236}">
                <a16:creationId xmlns:a16="http://schemas.microsoft.com/office/drawing/2014/main" id="{C0D1FAF1-7DBF-CB4C-BA69-3A873A8AA87C}"/>
              </a:ext>
            </a:extLst>
          </p:cNvPr>
          <p:cNvSpPr>
            <a:spLocks noGrp="1"/>
          </p:cNvSpPr>
          <p:nvPr>
            <p:ph type="body" sz="quarter" idx="10" hasCustomPrompt="1"/>
          </p:nvPr>
        </p:nvSpPr>
        <p:spPr>
          <a:xfrm>
            <a:off x="1033249" y="1065213"/>
            <a:ext cx="4850001" cy="537249"/>
          </a:xfrm>
          <a:prstGeom prst="rect">
            <a:avLst/>
          </a:prstGeom>
        </p:spPr>
        <p:txBody>
          <a:bodyPr lIns="0" tIns="0" rIns="0" bIns="0"/>
          <a:lstStyle>
            <a:lvl1pPr marL="0" indent="0">
              <a:buNone/>
              <a:defRPr sz="1800" b="1">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Unternehmen</a:t>
            </a:r>
          </a:p>
        </p:txBody>
      </p:sp>
      <p:sp>
        <p:nvSpPr>
          <p:cNvPr id="15" name="Textplatzhalter 14">
            <a:extLst>
              <a:ext uri="{FF2B5EF4-FFF2-40B4-BE49-F238E27FC236}">
                <a16:creationId xmlns:a16="http://schemas.microsoft.com/office/drawing/2014/main" id="{30B5E602-E72F-974D-9F35-77920010EE32}"/>
              </a:ext>
            </a:extLst>
          </p:cNvPr>
          <p:cNvSpPr>
            <a:spLocks noGrp="1"/>
          </p:cNvSpPr>
          <p:nvPr>
            <p:ph type="body" sz="quarter" idx="11" hasCustomPrompt="1"/>
          </p:nvPr>
        </p:nvSpPr>
        <p:spPr>
          <a:xfrm>
            <a:off x="1033249" y="4013012"/>
            <a:ext cx="4834151" cy="2101614"/>
          </a:xfrm>
          <a:prstGeom prst="rect">
            <a:avLst/>
          </a:prstGeom>
        </p:spPr>
        <p:txBody>
          <a:bodyPr lIns="0" tIns="0" rIns="0" bIns="0"/>
          <a:lstStyle>
            <a:lvl1pPr marL="0" indent="0">
              <a:buNone/>
              <a:defRPr sz="1600" b="1">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Unternehmensprofil</a:t>
            </a:r>
          </a:p>
        </p:txBody>
      </p:sp>
    </p:spTree>
    <p:extLst>
      <p:ext uri="{BB962C8B-B14F-4D97-AF65-F5344CB8AC3E}">
        <p14:creationId xmlns:p14="http://schemas.microsoft.com/office/powerpoint/2010/main" val="1342750401"/>
      </p:ext>
    </p:extLst>
  </p:cSld>
  <p:clrMapOvr>
    <a:masterClrMapping/>
  </p:clrMapOvr>
  <p:transition spd="slow">
    <p:wipe dir="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21" userDrawn="1">
          <p15:clr>
            <a:srgbClr val="FBAE40"/>
          </p15:clr>
        </p15:guide>
        <p15:guide id="4" pos="64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C7F679F-214C-344A-B813-2EBC4A9B538E}"/>
              </a:ext>
            </a:extLst>
          </p:cNvPr>
          <p:cNvSpPr>
            <a:spLocks noGrp="1"/>
          </p:cNvSpPr>
          <p:nvPr>
            <p:ph type="title" hasCustomPrompt="1"/>
          </p:nvPr>
        </p:nvSpPr>
        <p:spPr>
          <a:xfrm>
            <a:off x="3769993" y="2924350"/>
            <a:ext cx="4652015" cy="1009301"/>
          </a:xfrm>
          <a:solidFill>
            <a:srgbClr val="F0641A"/>
          </a:solidFill>
        </p:spPr>
        <p:txBody>
          <a:bodyPr wrap="none" lIns="108000" tIns="108000" rIns="108000" bIns="0">
            <a:spAutoFit/>
          </a:bodyPr>
          <a:lstStyle>
            <a:lvl1pPr algn="ctr">
              <a:defRPr sz="6500" b="0" i="0" spc="100" baseline="0">
                <a:solidFill>
                  <a:schemeClr val="bg1"/>
                </a:solidFill>
                <a:latin typeface="Verdana"/>
              </a:defRPr>
            </a:lvl1pPr>
          </a:lstStyle>
          <a:p>
            <a:r>
              <a:rPr lang="de-DE" dirty="0"/>
              <a:t>HEADLINE</a:t>
            </a:r>
          </a:p>
        </p:txBody>
      </p:sp>
    </p:spTree>
    <p:extLst>
      <p:ext uri="{BB962C8B-B14F-4D97-AF65-F5344CB8AC3E}">
        <p14:creationId xmlns:p14="http://schemas.microsoft.com/office/powerpoint/2010/main" val="1916599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points">
    <p:spTree>
      <p:nvGrpSpPr>
        <p:cNvPr id="1" name=""/>
        <p:cNvGrpSpPr/>
        <p:nvPr/>
      </p:nvGrpSpPr>
      <p:grpSpPr>
        <a:xfrm>
          <a:off x="0" y="0"/>
          <a:ext cx="0" cy="0"/>
          <a:chOff x="0" y="0"/>
          <a:chExt cx="0" cy="0"/>
        </a:xfrm>
      </p:grpSpPr>
      <p:cxnSp>
        <p:nvCxnSpPr>
          <p:cNvPr id="12" name="Gerade Verbindung 11">
            <a:extLst>
              <a:ext uri="{FF2B5EF4-FFF2-40B4-BE49-F238E27FC236}">
                <a16:creationId xmlns:a16="http://schemas.microsoft.com/office/drawing/2014/main" id="{74AF72C9-9C80-304A-8A90-7181B8382EE1}"/>
              </a:ext>
            </a:extLst>
          </p:cNvPr>
          <p:cNvCxnSpPr>
            <a:cxnSpLocks/>
          </p:cNvCxnSpPr>
          <p:nvPr userDrawn="1"/>
        </p:nvCxnSpPr>
        <p:spPr>
          <a:xfrm>
            <a:off x="263525" y="6400799"/>
            <a:ext cx="11664950" cy="0"/>
          </a:xfrm>
          <a:prstGeom prst="line">
            <a:avLst/>
          </a:prstGeom>
          <a:ln>
            <a:solidFill>
              <a:srgbClr val="EF631A"/>
            </a:solidFill>
          </a:ln>
        </p:spPr>
        <p:style>
          <a:lnRef idx="1">
            <a:schemeClr val="accent1"/>
          </a:lnRef>
          <a:fillRef idx="0">
            <a:schemeClr val="accent1"/>
          </a:fillRef>
          <a:effectRef idx="0">
            <a:schemeClr val="accent1"/>
          </a:effectRef>
          <a:fontRef idx="minor">
            <a:schemeClr val="tx1"/>
          </a:fontRef>
        </p:style>
      </p:cxnSp>
      <p:sp>
        <p:nvSpPr>
          <p:cNvPr id="30" name="Titel 18">
            <a:extLst>
              <a:ext uri="{FF2B5EF4-FFF2-40B4-BE49-F238E27FC236}">
                <a16:creationId xmlns:a16="http://schemas.microsoft.com/office/drawing/2014/main" id="{4E8EC211-8B13-FA48-B31F-D44DB00970D6}"/>
              </a:ext>
            </a:extLst>
          </p:cNvPr>
          <p:cNvSpPr>
            <a:spLocks noGrp="1"/>
          </p:cNvSpPr>
          <p:nvPr>
            <p:ph type="title" hasCustomPrompt="1"/>
          </p:nvPr>
        </p:nvSpPr>
        <p:spPr>
          <a:xfrm>
            <a:off x="263525" y="388888"/>
            <a:ext cx="8671455" cy="249299"/>
          </a:xfrm>
        </p:spPr>
        <p:txBody>
          <a:bodyPr wrap="square" lIns="0" tIns="0" rIns="0" bIns="0" anchor="t" anchorCtr="0">
            <a:spAutoFit/>
          </a:bodyPr>
          <a:lstStyle>
            <a:lvl1pPr>
              <a:defRPr sz="1800" spc="5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Hier steht ein Text</a:t>
            </a:r>
          </a:p>
        </p:txBody>
      </p:sp>
      <p:sp>
        <p:nvSpPr>
          <p:cNvPr id="31" name="Textplatzhalter 28">
            <a:extLst>
              <a:ext uri="{FF2B5EF4-FFF2-40B4-BE49-F238E27FC236}">
                <a16:creationId xmlns:a16="http://schemas.microsoft.com/office/drawing/2014/main" id="{2C9F684B-DCE3-D24A-9763-E275B7AF395F}"/>
              </a:ext>
            </a:extLst>
          </p:cNvPr>
          <p:cNvSpPr>
            <a:spLocks noGrp="1"/>
          </p:cNvSpPr>
          <p:nvPr>
            <p:ph type="body" sz="quarter" idx="11" hasCustomPrompt="1"/>
          </p:nvPr>
        </p:nvSpPr>
        <p:spPr>
          <a:xfrm>
            <a:off x="263525" y="675402"/>
            <a:ext cx="8671455" cy="253916"/>
          </a:xfrm>
          <a:prstGeom prst="rect">
            <a:avLst/>
          </a:prstGeom>
        </p:spPr>
        <p:txBody>
          <a:bodyPr wrap="square" lIns="0" tIns="0" rIns="0" bIns="0">
            <a:spAutoFit/>
          </a:bodyPr>
          <a:lstStyle>
            <a:lvl1pPr marL="0" indent="0">
              <a:buNone/>
              <a:defRPr sz="1800" b="0" i="0" spc="50" baseline="0">
                <a:latin typeface="Verdana"/>
              </a:defRPr>
            </a:lvl1pPr>
          </a:lstStyle>
          <a:p>
            <a:r>
              <a:rPr lang="de-DE" dirty="0"/>
              <a:t>Hier steht ein Text</a:t>
            </a:r>
          </a:p>
        </p:txBody>
      </p:sp>
      <p:pic>
        <p:nvPicPr>
          <p:cNvPr id="32" name="Grafik 31">
            <a:extLst>
              <a:ext uri="{FF2B5EF4-FFF2-40B4-BE49-F238E27FC236}">
                <a16:creationId xmlns:a16="http://schemas.microsoft.com/office/drawing/2014/main" id="{915ADE74-9894-E441-B80B-1ADF36760F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17563" y="260350"/>
            <a:ext cx="410912" cy="580024"/>
          </a:xfrm>
          <a:prstGeom prst="rect">
            <a:avLst/>
          </a:prstGeom>
        </p:spPr>
      </p:pic>
      <p:pic>
        <p:nvPicPr>
          <p:cNvPr id="33" name="Grafik 32">
            <a:extLst>
              <a:ext uri="{FF2B5EF4-FFF2-40B4-BE49-F238E27FC236}">
                <a16:creationId xmlns:a16="http://schemas.microsoft.com/office/drawing/2014/main" id="{9B353189-A924-4844-90F8-BE0843BCF1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10019" y="190064"/>
            <a:ext cx="1258872" cy="720595"/>
          </a:xfrm>
          <a:prstGeom prst="rect">
            <a:avLst/>
          </a:prstGeom>
        </p:spPr>
      </p:pic>
      <p:sp>
        <p:nvSpPr>
          <p:cNvPr id="17" name="Textfeld 16">
            <a:extLst>
              <a:ext uri="{FF2B5EF4-FFF2-40B4-BE49-F238E27FC236}">
                <a16:creationId xmlns:a16="http://schemas.microsoft.com/office/drawing/2014/main" id="{63B308D3-2BD9-DE4F-B0A1-496269936061}"/>
              </a:ext>
            </a:extLst>
          </p:cNvPr>
          <p:cNvSpPr txBox="1"/>
          <p:nvPr userDrawn="1"/>
        </p:nvSpPr>
        <p:spPr>
          <a:xfrm>
            <a:off x="10101943" y="6485150"/>
            <a:ext cx="1826531" cy="225000"/>
          </a:xfrm>
          <a:prstGeom prst="rect">
            <a:avLst/>
          </a:prstGeom>
          <a:noFill/>
        </p:spPr>
        <p:txBody>
          <a:bodyPr wrap="square" lIns="0" tIns="0" rIns="0" bIns="0" rtlCol="0">
            <a:noAutofit/>
          </a:bodyPr>
          <a:lstStyle/>
          <a:p>
            <a:pPr algn="r"/>
            <a:fld id="{BABDEC3C-ABFE-9147-85BA-EE95810B2DAD}" type="datetime4">
              <a:rPr lang="de-DE" sz="900" spc="0" smtClean="0">
                <a:latin typeface="Verdana" panose="020B0604030504040204" pitchFamily="34" charset="0"/>
                <a:ea typeface="Verdana" panose="020B0604030504040204" pitchFamily="34" charset="0"/>
                <a:cs typeface="Verdana" panose="020B0604030504040204" pitchFamily="34" charset="0"/>
              </a:rPr>
              <a:t>30. Juni 2021</a:t>
            </a:fld>
            <a:r>
              <a:rPr lang="de-DE" sz="900" spc="0" dirty="0">
                <a:latin typeface="Verdana" panose="020B0604030504040204" pitchFamily="34" charset="0"/>
                <a:ea typeface="Verdana" panose="020B0604030504040204" pitchFamily="34" charset="0"/>
                <a:cs typeface="Verdana" panose="020B0604030504040204" pitchFamily="34" charset="0"/>
              </a:rPr>
              <a:t>   |  Seite </a:t>
            </a:r>
            <a:fld id="{30CC3396-4079-4284-9445-1AF46367195E}" type="slidenum">
              <a:rPr lang="de-DE" sz="900" spc="0" smtClean="0">
                <a:latin typeface="Verdana" panose="020B0604030504040204" pitchFamily="34" charset="0"/>
                <a:ea typeface="Verdana" panose="020B0604030504040204" pitchFamily="34" charset="0"/>
                <a:cs typeface="Verdana" panose="020B0604030504040204" pitchFamily="34" charset="0"/>
              </a:rPr>
              <a:pPr algn="r"/>
              <a:t>‹Nr.›</a:t>
            </a:fld>
            <a:endParaRPr lang="de-DE" sz="900" spc="0" dirty="0">
              <a:latin typeface="Verdana" panose="020B0604030504040204" pitchFamily="34" charset="0"/>
              <a:ea typeface="Verdana" panose="020B0604030504040204" pitchFamily="34" charset="0"/>
              <a:cs typeface="Verdana" panose="020B0604030504040204" pitchFamily="34" charset="0"/>
            </a:endParaRPr>
          </a:p>
        </p:txBody>
      </p:sp>
      <p:sp>
        <p:nvSpPr>
          <p:cNvPr id="11" name="Inhaltsplatzhalter 2">
            <a:extLst>
              <a:ext uri="{FF2B5EF4-FFF2-40B4-BE49-F238E27FC236}">
                <a16:creationId xmlns:a16="http://schemas.microsoft.com/office/drawing/2014/main" id="{1AF67D9D-B481-9F40-AEC1-FBA43822A781}"/>
              </a:ext>
            </a:extLst>
          </p:cNvPr>
          <p:cNvSpPr>
            <a:spLocks noGrp="1"/>
          </p:cNvSpPr>
          <p:nvPr>
            <p:ph idx="1" hasCustomPrompt="1"/>
          </p:nvPr>
        </p:nvSpPr>
        <p:spPr>
          <a:xfrm>
            <a:off x="913885" y="1539819"/>
            <a:ext cx="10376181" cy="2547364"/>
          </a:xfrm>
          <a:prstGeom prst="rect">
            <a:avLst/>
          </a:prstGeom>
        </p:spPr>
        <p:txBody>
          <a:bodyPr wrap="square" lIns="0" tIns="0" rIns="0" bIns="0">
            <a:spAutoFit/>
          </a:bodyPr>
          <a:lstStyle>
            <a:lvl1pPr marL="177800" indent="-173038">
              <a:lnSpc>
                <a:spcPct val="110000"/>
              </a:lnSpc>
              <a:spcAft>
                <a:spcPts val="0"/>
              </a:spcAft>
              <a:buClr>
                <a:srgbClr val="EA4D15"/>
              </a:buClr>
              <a:buSzPct val="115000"/>
              <a:buFont typeface="Wingdings" charset="2"/>
              <a:buChar char="§"/>
              <a:tabLst/>
              <a:defRPr sz="1600" spc="50" baseline="0">
                <a:latin typeface="Verdana" panose="020B0604030504040204" pitchFamily="34" charset="0"/>
                <a:ea typeface="Verdana" panose="020B0604030504040204" pitchFamily="34" charset="0"/>
                <a:cs typeface="Verdana" panose="020B0604030504040204" pitchFamily="34" charset="0"/>
              </a:defRPr>
            </a:lvl1pPr>
            <a:lvl2pPr marL="357188" indent="-179388">
              <a:lnSpc>
                <a:spcPct val="110000"/>
              </a:lnSpc>
              <a:spcAft>
                <a:spcPts val="0"/>
              </a:spcAft>
              <a:buClr>
                <a:srgbClr val="EA4D15"/>
              </a:buClr>
              <a:buSzPct val="115000"/>
              <a:buFont typeface="Wingdings" charset="2"/>
              <a:buChar char="§"/>
              <a:tabLst/>
              <a:defRPr sz="1600" spc="50" baseline="0">
                <a:latin typeface="Verdana" panose="020B0604030504040204" pitchFamily="34" charset="0"/>
                <a:ea typeface="Verdana" panose="020B0604030504040204" pitchFamily="34" charset="0"/>
                <a:cs typeface="Verdana" panose="020B0604030504040204" pitchFamily="34" charset="0"/>
              </a:defRPr>
            </a:lvl2pPr>
            <a:lvl3pPr marL="1143000" indent="-228600">
              <a:lnSpc>
                <a:spcPct val="130000"/>
              </a:lnSpc>
              <a:spcAft>
                <a:spcPts val="0"/>
              </a:spcAft>
              <a:buSzPct val="115000"/>
              <a:buFontTx/>
              <a:buBlip>
                <a:blip r:embed="rId4"/>
              </a:buBlip>
              <a:defRPr sz="1600" spc="-50" baseline="0">
                <a:latin typeface="Verdana" panose="020B0604030504040204" pitchFamily="34" charset="0"/>
                <a:ea typeface="Verdana" panose="020B0604030504040204" pitchFamily="34" charset="0"/>
                <a:cs typeface="Verdana" panose="020B0604030504040204" pitchFamily="34" charset="0"/>
              </a:defRPr>
            </a:lvl3pPr>
            <a:lvl4pPr marL="1600200" indent="-228600">
              <a:lnSpc>
                <a:spcPct val="130000"/>
              </a:lnSpc>
              <a:spcAft>
                <a:spcPts val="0"/>
              </a:spcAft>
              <a:buSzPct val="115000"/>
              <a:buFontTx/>
              <a:buBlip>
                <a:blip r:embed="rId4"/>
              </a:buBlip>
              <a:defRPr sz="1600" spc="-50" baseline="0">
                <a:latin typeface="Verdana" panose="020B0604030504040204" pitchFamily="34" charset="0"/>
                <a:ea typeface="Verdana" panose="020B0604030504040204" pitchFamily="34" charset="0"/>
                <a:cs typeface="Verdana" panose="020B0604030504040204" pitchFamily="34" charset="0"/>
              </a:defRPr>
            </a:lvl4pPr>
            <a:lvl5pPr marL="2057400" indent="-228600">
              <a:lnSpc>
                <a:spcPct val="130000"/>
              </a:lnSpc>
              <a:spcAft>
                <a:spcPts val="0"/>
              </a:spcAft>
              <a:buSzPct val="115000"/>
              <a:buFontTx/>
              <a:buBlip>
                <a:blip r:embed="rId4"/>
              </a:buBlip>
              <a:defRPr sz="1600" spc="-50" baseline="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Textmasterformate durch Klicken bearbeiten </a:t>
            </a:r>
            <a:br>
              <a:rPr lang="de-DE" dirty="0"/>
            </a:br>
            <a:r>
              <a:rPr lang="de-DE" dirty="0"/>
              <a:t>(Aufzählung erhalten Sie über das Menü: Reiter: Start | </a:t>
            </a:r>
            <a:br>
              <a:rPr lang="de-DE" dirty="0"/>
            </a:br>
            <a:r>
              <a:rPr lang="de-DE" dirty="0"/>
              <a:t>Gruppe: Absatz | Auswahl: Listenebene erhöhen/verringern)</a:t>
            </a:r>
          </a:p>
          <a:p>
            <a:pPr lvl="1"/>
            <a:r>
              <a:rPr lang="de-DE" dirty="0"/>
              <a:t>Zweite Ebene</a:t>
            </a:r>
          </a:p>
          <a:p>
            <a:pPr lvl="1"/>
            <a:r>
              <a:rPr lang="de-DE" dirty="0"/>
              <a:t>Dritte Ebene</a:t>
            </a:r>
          </a:p>
          <a:p>
            <a:pPr lvl="1"/>
            <a:r>
              <a:rPr lang="de-DE" dirty="0"/>
              <a:t>Vierte Ebene</a:t>
            </a:r>
          </a:p>
          <a:p>
            <a:pPr lvl="1"/>
            <a:r>
              <a:rPr lang="de-DE" dirty="0"/>
              <a:t>Fünfte Ebene</a:t>
            </a:r>
          </a:p>
          <a:p>
            <a:pPr lvl="0"/>
            <a:endParaRPr lang="de-DE" dirty="0"/>
          </a:p>
        </p:txBody>
      </p:sp>
    </p:spTree>
    <p:extLst>
      <p:ext uri="{BB962C8B-B14F-4D97-AF65-F5344CB8AC3E}">
        <p14:creationId xmlns:p14="http://schemas.microsoft.com/office/powerpoint/2010/main" val="319161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ließtext + Bulletpoints">
    <p:spTree>
      <p:nvGrpSpPr>
        <p:cNvPr id="1" name=""/>
        <p:cNvGrpSpPr/>
        <p:nvPr/>
      </p:nvGrpSpPr>
      <p:grpSpPr>
        <a:xfrm>
          <a:off x="0" y="0"/>
          <a:ext cx="0" cy="0"/>
          <a:chOff x="0" y="0"/>
          <a:chExt cx="0" cy="0"/>
        </a:xfrm>
      </p:grpSpPr>
      <p:cxnSp>
        <p:nvCxnSpPr>
          <p:cNvPr id="12" name="Gerade Verbindung 11">
            <a:extLst>
              <a:ext uri="{FF2B5EF4-FFF2-40B4-BE49-F238E27FC236}">
                <a16:creationId xmlns:a16="http://schemas.microsoft.com/office/drawing/2014/main" id="{74AF72C9-9C80-304A-8A90-7181B8382EE1}"/>
              </a:ext>
            </a:extLst>
          </p:cNvPr>
          <p:cNvCxnSpPr>
            <a:cxnSpLocks/>
          </p:cNvCxnSpPr>
          <p:nvPr userDrawn="1"/>
        </p:nvCxnSpPr>
        <p:spPr>
          <a:xfrm>
            <a:off x="263525" y="6400799"/>
            <a:ext cx="11664950" cy="0"/>
          </a:xfrm>
          <a:prstGeom prst="line">
            <a:avLst/>
          </a:prstGeom>
          <a:ln>
            <a:solidFill>
              <a:srgbClr val="EF631A"/>
            </a:solidFill>
          </a:ln>
        </p:spPr>
        <p:style>
          <a:lnRef idx="1">
            <a:schemeClr val="accent1"/>
          </a:lnRef>
          <a:fillRef idx="0">
            <a:schemeClr val="accent1"/>
          </a:fillRef>
          <a:effectRef idx="0">
            <a:schemeClr val="accent1"/>
          </a:effectRef>
          <a:fontRef idx="minor">
            <a:schemeClr val="tx1"/>
          </a:fontRef>
        </p:style>
      </p:cxnSp>
      <p:sp>
        <p:nvSpPr>
          <p:cNvPr id="30" name="Titel 18">
            <a:extLst>
              <a:ext uri="{FF2B5EF4-FFF2-40B4-BE49-F238E27FC236}">
                <a16:creationId xmlns:a16="http://schemas.microsoft.com/office/drawing/2014/main" id="{4E8EC211-8B13-FA48-B31F-D44DB00970D6}"/>
              </a:ext>
            </a:extLst>
          </p:cNvPr>
          <p:cNvSpPr>
            <a:spLocks noGrp="1"/>
          </p:cNvSpPr>
          <p:nvPr>
            <p:ph type="title" hasCustomPrompt="1"/>
          </p:nvPr>
        </p:nvSpPr>
        <p:spPr>
          <a:xfrm>
            <a:off x="263525" y="388888"/>
            <a:ext cx="8671455" cy="249299"/>
          </a:xfrm>
        </p:spPr>
        <p:txBody>
          <a:bodyPr wrap="square" lIns="0" tIns="0" rIns="0" bIns="0" anchor="t" anchorCtr="0">
            <a:spAutoFit/>
          </a:bodyPr>
          <a:lstStyle>
            <a:lvl1pPr>
              <a:defRPr sz="1800" spc="5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Hier steht ein Text</a:t>
            </a:r>
          </a:p>
        </p:txBody>
      </p:sp>
      <p:sp>
        <p:nvSpPr>
          <p:cNvPr id="31" name="Textplatzhalter 28">
            <a:extLst>
              <a:ext uri="{FF2B5EF4-FFF2-40B4-BE49-F238E27FC236}">
                <a16:creationId xmlns:a16="http://schemas.microsoft.com/office/drawing/2014/main" id="{2C9F684B-DCE3-D24A-9763-E275B7AF395F}"/>
              </a:ext>
            </a:extLst>
          </p:cNvPr>
          <p:cNvSpPr>
            <a:spLocks noGrp="1"/>
          </p:cNvSpPr>
          <p:nvPr>
            <p:ph type="body" sz="quarter" idx="11" hasCustomPrompt="1"/>
          </p:nvPr>
        </p:nvSpPr>
        <p:spPr>
          <a:xfrm>
            <a:off x="263525" y="675402"/>
            <a:ext cx="8671455" cy="253916"/>
          </a:xfrm>
          <a:prstGeom prst="rect">
            <a:avLst/>
          </a:prstGeom>
        </p:spPr>
        <p:txBody>
          <a:bodyPr wrap="square" lIns="0" tIns="0" rIns="0" bIns="0">
            <a:spAutoFit/>
          </a:bodyPr>
          <a:lstStyle>
            <a:lvl1pPr marL="0" indent="0">
              <a:buNone/>
              <a:defRPr sz="1800" b="0" i="0" spc="50" baseline="0">
                <a:latin typeface="Verdana"/>
              </a:defRPr>
            </a:lvl1pPr>
          </a:lstStyle>
          <a:p>
            <a:r>
              <a:rPr lang="de-DE" dirty="0"/>
              <a:t>Hier steht ein Text</a:t>
            </a:r>
          </a:p>
        </p:txBody>
      </p:sp>
      <p:pic>
        <p:nvPicPr>
          <p:cNvPr id="32" name="Grafik 31">
            <a:extLst>
              <a:ext uri="{FF2B5EF4-FFF2-40B4-BE49-F238E27FC236}">
                <a16:creationId xmlns:a16="http://schemas.microsoft.com/office/drawing/2014/main" id="{915ADE74-9894-E441-B80B-1ADF36760F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17563" y="260350"/>
            <a:ext cx="410912" cy="580024"/>
          </a:xfrm>
          <a:prstGeom prst="rect">
            <a:avLst/>
          </a:prstGeom>
        </p:spPr>
      </p:pic>
      <p:pic>
        <p:nvPicPr>
          <p:cNvPr id="33" name="Grafik 32">
            <a:extLst>
              <a:ext uri="{FF2B5EF4-FFF2-40B4-BE49-F238E27FC236}">
                <a16:creationId xmlns:a16="http://schemas.microsoft.com/office/drawing/2014/main" id="{9B353189-A924-4844-90F8-BE0843BCF1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10019" y="190064"/>
            <a:ext cx="1258872" cy="720595"/>
          </a:xfrm>
          <a:prstGeom prst="rect">
            <a:avLst/>
          </a:prstGeom>
        </p:spPr>
      </p:pic>
      <p:sp>
        <p:nvSpPr>
          <p:cNvPr id="15" name="Inhaltsplatzhalter 2">
            <a:extLst>
              <a:ext uri="{FF2B5EF4-FFF2-40B4-BE49-F238E27FC236}">
                <a16:creationId xmlns:a16="http://schemas.microsoft.com/office/drawing/2014/main" id="{8D756013-A271-E14E-9502-B8B7FD022A12}"/>
              </a:ext>
            </a:extLst>
          </p:cNvPr>
          <p:cNvSpPr>
            <a:spLocks noGrp="1"/>
          </p:cNvSpPr>
          <p:nvPr>
            <p:ph idx="1" hasCustomPrompt="1"/>
          </p:nvPr>
        </p:nvSpPr>
        <p:spPr>
          <a:xfrm>
            <a:off x="1077939" y="1539819"/>
            <a:ext cx="10376181" cy="1975925"/>
          </a:xfrm>
          <a:prstGeom prst="rect">
            <a:avLst/>
          </a:prstGeom>
        </p:spPr>
        <p:txBody>
          <a:bodyPr wrap="square" lIns="0" tIns="0" rIns="0" bIns="0">
            <a:spAutoFit/>
          </a:bodyPr>
          <a:lstStyle>
            <a:lvl1pPr marL="361950" marR="0" indent="-184150" algn="l" defTabSz="914400" rtl="0" eaLnBrk="1" fontAlgn="auto" latinLnBrk="0" hangingPunct="1">
              <a:lnSpc>
                <a:spcPct val="110000"/>
              </a:lnSpc>
              <a:spcBef>
                <a:spcPts val="1000"/>
              </a:spcBef>
              <a:spcAft>
                <a:spcPts val="0"/>
              </a:spcAft>
              <a:buClr>
                <a:srgbClr val="EA4D15"/>
              </a:buClr>
              <a:buSzPct val="115000"/>
              <a:buFont typeface="Wingdings" charset="2"/>
              <a:buChar char="§"/>
              <a:tabLst/>
              <a:defRPr sz="1600" spc="50" baseline="0">
                <a:latin typeface="Verdana" panose="020B0604030504040204" pitchFamily="34" charset="0"/>
                <a:ea typeface="Verdana" panose="020B0604030504040204" pitchFamily="34" charset="0"/>
                <a:cs typeface="Verdana" panose="020B0604030504040204" pitchFamily="34" charset="0"/>
              </a:defRPr>
            </a:lvl1pPr>
            <a:lvl2pPr marL="177800" indent="-173038">
              <a:lnSpc>
                <a:spcPct val="110000"/>
              </a:lnSpc>
              <a:spcAft>
                <a:spcPts val="0"/>
              </a:spcAft>
              <a:buClr>
                <a:srgbClr val="EA4D15"/>
              </a:buClr>
              <a:buSzPct val="115000"/>
              <a:buFont typeface="Wingdings" charset="2"/>
              <a:buChar char="§"/>
              <a:tabLst/>
              <a:defRPr sz="1600" spc="50" baseline="0">
                <a:latin typeface="Verdana" panose="020B0604030504040204" pitchFamily="34" charset="0"/>
                <a:ea typeface="Verdana" panose="020B0604030504040204" pitchFamily="34" charset="0"/>
                <a:cs typeface="Verdana" panose="020B0604030504040204" pitchFamily="34" charset="0"/>
              </a:defRPr>
            </a:lvl2pPr>
            <a:lvl3pPr marL="1143000" indent="-228600">
              <a:lnSpc>
                <a:spcPct val="130000"/>
              </a:lnSpc>
              <a:spcAft>
                <a:spcPts val="0"/>
              </a:spcAft>
              <a:buClr>
                <a:srgbClr val="EA4D15"/>
              </a:buClr>
              <a:buSzPct val="115000"/>
              <a:buFont typeface="Wingdings" charset="2"/>
              <a:buChar char="§"/>
              <a:defRPr sz="1600" spc="-50" baseline="0">
                <a:latin typeface="Verdana" panose="020B0604030504040204" pitchFamily="34" charset="0"/>
                <a:ea typeface="Verdana" panose="020B0604030504040204" pitchFamily="34" charset="0"/>
                <a:cs typeface="Verdana" panose="020B0604030504040204" pitchFamily="34" charset="0"/>
              </a:defRPr>
            </a:lvl3pPr>
            <a:lvl4pPr marL="1600200" indent="-228600">
              <a:lnSpc>
                <a:spcPct val="130000"/>
              </a:lnSpc>
              <a:spcAft>
                <a:spcPts val="0"/>
              </a:spcAft>
              <a:buClr>
                <a:srgbClr val="EA4D15"/>
              </a:buClr>
              <a:buSzPct val="115000"/>
              <a:buFont typeface="Wingdings" charset="2"/>
              <a:buChar char="§"/>
              <a:defRPr sz="1600" spc="-50" baseline="0">
                <a:latin typeface="Verdana" panose="020B0604030504040204" pitchFamily="34" charset="0"/>
                <a:ea typeface="Verdana" panose="020B0604030504040204" pitchFamily="34" charset="0"/>
                <a:cs typeface="Verdana" panose="020B0604030504040204" pitchFamily="34" charset="0"/>
              </a:defRPr>
            </a:lvl4pPr>
            <a:lvl5pPr marL="2057400" indent="-228600">
              <a:lnSpc>
                <a:spcPct val="130000"/>
              </a:lnSpc>
              <a:spcAft>
                <a:spcPts val="0"/>
              </a:spcAft>
              <a:buClr>
                <a:srgbClr val="EA4D15"/>
              </a:buClr>
              <a:buSzPct val="115000"/>
              <a:buFont typeface="Wingdings" charset="2"/>
              <a:buChar char="§"/>
              <a:defRPr sz="1600" spc="-50" baseline="0">
                <a:latin typeface="Verdana" panose="020B0604030504040204" pitchFamily="34" charset="0"/>
                <a:ea typeface="Verdana" panose="020B0604030504040204" pitchFamily="34" charset="0"/>
                <a:cs typeface="Verdana" panose="020B0604030504040204" pitchFamily="34" charset="0"/>
              </a:defRPr>
            </a:lvl5pPr>
          </a:lstStyle>
          <a:p>
            <a:pPr marL="0" marR="0" lvl="0" indent="0" algn="l" defTabSz="914400" rtl="0" eaLnBrk="1" fontAlgn="auto" latinLnBrk="0" hangingPunct="1">
              <a:lnSpc>
                <a:spcPct val="130000"/>
              </a:lnSpc>
              <a:spcBef>
                <a:spcPts val="1000"/>
              </a:spcBef>
              <a:spcAft>
                <a:spcPts val="0"/>
              </a:spcAft>
              <a:buClrTx/>
              <a:buSzPct val="115000"/>
              <a:buFontTx/>
              <a:buNone/>
              <a:tabLst/>
              <a:defRPr/>
            </a:pPr>
            <a:r>
              <a:rPr lang="de-DE" dirty="0"/>
              <a:t>Fließtext (Aufzählung erhalten Sie über das Menü: </a:t>
            </a:r>
            <a:br>
              <a:rPr lang="de-DE" dirty="0"/>
            </a:br>
            <a:r>
              <a:rPr lang="de-DE" dirty="0"/>
              <a:t>Reiter: Start | Gruppe: Absatz | Auswahl: Listenebene erhöhen/verringern)</a:t>
            </a:r>
          </a:p>
          <a:p>
            <a:pPr lvl="1"/>
            <a:r>
              <a:rPr lang="de-DE" dirty="0"/>
              <a:t>Zweite Ebene</a:t>
            </a:r>
          </a:p>
          <a:p>
            <a:pPr lvl="1"/>
            <a:r>
              <a:rPr lang="de-DE" dirty="0"/>
              <a:t>Dritte Ebene</a:t>
            </a:r>
          </a:p>
          <a:p>
            <a:pPr lvl="1"/>
            <a:r>
              <a:rPr lang="de-DE" dirty="0"/>
              <a:t>Vierte Ebene</a:t>
            </a:r>
          </a:p>
          <a:p>
            <a:pPr lvl="1"/>
            <a:r>
              <a:rPr lang="de-DE" dirty="0"/>
              <a:t>Fünfte Ebene</a:t>
            </a:r>
          </a:p>
        </p:txBody>
      </p:sp>
      <p:sp>
        <p:nvSpPr>
          <p:cNvPr id="18" name="Textfeld 17">
            <a:extLst>
              <a:ext uri="{FF2B5EF4-FFF2-40B4-BE49-F238E27FC236}">
                <a16:creationId xmlns:a16="http://schemas.microsoft.com/office/drawing/2014/main" id="{BA186E05-1D8D-5F4A-9BF4-87B64A4EF289}"/>
              </a:ext>
            </a:extLst>
          </p:cNvPr>
          <p:cNvSpPr txBox="1"/>
          <p:nvPr userDrawn="1"/>
        </p:nvSpPr>
        <p:spPr>
          <a:xfrm>
            <a:off x="10101943" y="6485150"/>
            <a:ext cx="1826531" cy="225000"/>
          </a:xfrm>
          <a:prstGeom prst="rect">
            <a:avLst/>
          </a:prstGeom>
          <a:noFill/>
        </p:spPr>
        <p:txBody>
          <a:bodyPr wrap="square" lIns="0" tIns="0" rIns="0" bIns="0" rtlCol="0">
            <a:noAutofit/>
          </a:bodyPr>
          <a:lstStyle/>
          <a:p>
            <a:pPr algn="r"/>
            <a:fld id="{BABDEC3C-ABFE-9147-85BA-EE95810B2DAD}" type="datetime4">
              <a:rPr lang="de-DE" sz="900" spc="0" smtClean="0">
                <a:latin typeface="Verdana" panose="020B0604030504040204" pitchFamily="34" charset="0"/>
                <a:ea typeface="Verdana" panose="020B0604030504040204" pitchFamily="34" charset="0"/>
                <a:cs typeface="Verdana" panose="020B0604030504040204" pitchFamily="34" charset="0"/>
              </a:rPr>
              <a:t>30. Juni 2021</a:t>
            </a:fld>
            <a:r>
              <a:rPr lang="de-DE" sz="900" spc="0" dirty="0">
                <a:latin typeface="Verdana" panose="020B0604030504040204" pitchFamily="34" charset="0"/>
                <a:ea typeface="Verdana" panose="020B0604030504040204" pitchFamily="34" charset="0"/>
                <a:cs typeface="Verdana" panose="020B0604030504040204" pitchFamily="34" charset="0"/>
              </a:rPr>
              <a:t>   |  Seite </a:t>
            </a:r>
            <a:fld id="{30CC3396-4079-4284-9445-1AF46367195E}" type="slidenum">
              <a:rPr lang="de-DE" sz="900" spc="0" smtClean="0">
                <a:latin typeface="Verdana" panose="020B0604030504040204" pitchFamily="34" charset="0"/>
                <a:ea typeface="Verdana" panose="020B0604030504040204" pitchFamily="34" charset="0"/>
                <a:cs typeface="Verdana" panose="020B0604030504040204" pitchFamily="34" charset="0"/>
              </a:rPr>
              <a:pPr algn="r"/>
              <a:t>‹Nr.›</a:t>
            </a:fld>
            <a:endParaRPr lang="de-DE" sz="900" spc="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49072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 Bulletpoints">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4FEEC016-7E92-DA44-8599-77D905E686D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15150" y="775974"/>
            <a:ext cx="7376850" cy="6082025"/>
          </a:xfrm>
          <a:prstGeom prst="rect">
            <a:avLst/>
          </a:prstGeom>
        </p:spPr>
      </p:pic>
      <p:cxnSp>
        <p:nvCxnSpPr>
          <p:cNvPr id="5" name="Gerade Verbindung 4">
            <a:extLst>
              <a:ext uri="{FF2B5EF4-FFF2-40B4-BE49-F238E27FC236}">
                <a16:creationId xmlns:a16="http://schemas.microsoft.com/office/drawing/2014/main" id="{ED723344-C3B5-1944-BD8F-C66A8AF8CBEB}"/>
              </a:ext>
            </a:extLst>
          </p:cNvPr>
          <p:cNvCxnSpPr>
            <a:cxnSpLocks/>
          </p:cNvCxnSpPr>
          <p:nvPr userDrawn="1"/>
        </p:nvCxnSpPr>
        <p:spPr>
          <a:xfrm>
            <a:off x="263525" y="6400799"/>
            <a:ext cx="11664950" cy="0"/>
          </a:xfrm>
          <a:prstGeom prst="line">
            <a:avLst/>
          </a:prstGeom>
          <a:ln>
            <a:solidFill>
              <a:srgbClr val="EF631A"/>
            </a:solidFill>
          </a:ln>
        </p:spPr>
        <p:style>
          <a:lnRef idx="1">
            <a:schemeClr val="accent1"/>
          </a:lnRef>
          <a:fillRef idx="0">
            <a:schemeClr val="accent1"/>
          </a:fillRef>
          <a:effectRef idx="0">
            <a:schemeClr val="accent1"/>
          </a:effectRef>
          <a:fontRef idx="minor">
            <a:schemeClr val="tx1"/>
          </a:fontRef>
        </p:style>
      </p:cxnSp>
      <p:sp>
        <p:nvSpPr>
          <p:cNvPr id="7" name="Titel 18">
            <a:extLst>
              <a:ext uri="{FF2B5EF4-FFF2-40B4-BE49-F238E27FC236}">
                <a16:creationId xmlns:a16="http://schemas.microsoft.com/office/drawing/2014/main" id="{C8D77564-05B5-1849-BA48-D89E67E044C0}"/>
              </a:ext>
            </a:extLst>
          </p:cNvPr>
          <p:cNvSpPr>
            <a:spLocks noGrp="1"/>
          </p:cNvSpPr>
          <p:nvPr>
            <p:ph type="title" hasCustomPrompt="1"/>
          </p:nvPr>
        </p:nvSpPr>
        <p:spPr>
          <a:xfrm>
            <a:off x="263525" y="388888"/>
            <a:ext cx="8671456" cy="249299"/>
          </a:xfrm>
        </p:spPr>
        <p:txBody>
          <a:bodyPr wrap="square" lIns="0" tIns="0" rIns="0" bIns="0" anchor="t" anchorCtr="0">
            <a:spAutoFit/>
          </a:bodyPr>
          <a:lstStyle>
            <a:lvl1pPr>
              <a:defRPr sz="1800" spc="5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Hier steht ein Text</a:t>
            </a:r>
          </a:p>
        </p:txBody>
      </p:sp>
      <p:sp>
        <p:nvSpPr>
          <p:cNvPr id="8" name="Textplatzhalter 28">
            <a:extLst>
              <a:ext uri="{FF2B5EF4-FFF2-40B4-BE49-F238E27FC236}">
                <a16:creationId xmlns:a16="http://schemas.microsoft.com/office/drawing/2014/main" id="{2CB7F3F8-B5C4-B749-B399-96F7C731DD68}"/>
              </a:ext>
            </a:extLst>
          </p:cNvPr>
          <p:cNvSpPr>
            <a:spLocks noGrp="1"/>
          </p:cNvSpPr>
          <p:nvPr>
            <p:ph type="body" sz="quarter" idx="11" hasCustomPrompt="1"/>
          </p:nvPr>
        </p:nvSpPr>
        <p:spPr>
          <a:xfrm>
            <a:off x="263525" y="675402"/>
            <a:ext cx="8671456" cy="253916"/>
          </a:xfrm>
          <a:prstGeom prst="rect">
            <a:avLst/>
          </a:prstGeom>
        </p:spPr>
        <p:txBody>
          <a:bodyPr wrap="square" lIns="0" tIns="0" rIns="0" bIns="0">
            <a:spAutoFit/>
          </a:bodyPr>
          <a:lstStyle>
            <a:lvl1pPr marL="0" indent="0">
              <a:buNone/>
              <a:defRPr sz="1800" b="0" i="0" spc="50" baseline="0">
                <a:latin typeface="Verdana"/>
              </a:defRPr>
            </a:lvl1pPr>
          </a:lstStyle>
          <a:p>
            <a:r>
              <a:rPr lang="de-DE" dirty="0"/>
              <a:t>Hier steht ein Text</a:t>
            </a:r>
          </a:p>
        </p:txBody>
      </p:sp>
      <p:pic>
        <p:nvPicPr>
          <p:cNvPr id="9" name="Grafik 8">
            <a:extLst>
              <a:ext uri="{FF2B5EF4-FFF2-40B4-BE49-F238E27FC236}">
                <a16:creationId xmlns:a16="http://schemas.microsoft.com/office/drawing/2014/main" id="{913993BE-CB47-C64B-BB02-D0A99B51DA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17563" y="260350"/>
            <a:ext cx="410912" cy="580024"/>
          </a:xfrm>
          <a:prstGeom prst="rect">
            <a:avLst/>
          </a:prstGeom>
        </p:spPr>
      </p:pic>
      <p:pic>
        <p:nvPicPr>
          <p:cNvPr id="10" name="Grafik 9">
            <a:extLst>
              <a:ext uri="{FF2B5EF4-FFF2-40B4-BE49-F238E27FC236}">
                <a16:creationId xmlns:a16="http://schemas.microsoft.com/office/drawing/2014/main" id="{C1FE06D1-78E6-714A-B6EC-CDE3958B01D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10019" y="190064"/>
            <a:ext cx="1258872" cy="720595"/>
          </a:xfrm>
          <a:prstGeom prst="rect">
            <a:avLst/>
          </a:prstGeom>
        </p:spPr>
      </p:pic>
      <p:pic>
        <p:nvPicPr>
          <p:cNvPr id="15" name="Grafik 14">
            <a:extLst>
              <a:ext uri="{FF2B5EF4-FFF2-40B4-BE49-F238E27FC236}">
                <a16:creationId xmlns:a16="http://schemas.microsoft.com/office/drawing/2014/main" id="{4E0517CF-E500-C54E-B529-842CD4CDBDF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0407" y="0"/>
            <a:ext cx="1457192" cy="2711552"/>
          </a:xfrm>
          <a:prstGeom prst="rect">
            <a:avLst/>
          </a:prstGeom>
        </p:spPr>
      </p:pic>
      <p:sp>
        <p:nvSpPr>
          <p:cNvPr id="17" name="Textfeld 16">
            <a:extLst>
              <a:ext uri="{FF2B5EF4-FFF2-40B4-BE49-F238E27FC236}">
                <a16:creationId xmlns:a16="http://schemas.microsoft.com/office/drawing/2014/main" id="{ACAEC760-7FAD-A945-9312-A9388BE41417}"/>
              </a:ext>
            </a:extLst>
          </p:cNvPr>
          <p:cNvSpPr txBox="1"/>
          <p:nvPr userDrawn="1"/>
        </p:nvSpPr>
        <p:spPr>
          <a:xfrm>
            <a:off x="10101943" y="6485150"/>
            <a:ext cx="1826531" cy="225000"/>
          </a:xfrm>
          <a:prstGeom prst="rect">
            <a:avLst/>
          </a:prstGeom>
          <a:noFill/>
        </p:spPr>
        <p:txBody>
          <a:bodyPr wrap="square" lIns="0" tIns="0" rIns="0" bIns="0" rtlCol="0">
            <a:noAutofit/>
          </a:bodyPr>
          <a:lstStyle/>
          <a:p>
            <a:pPr algn="r"/>
            <a:fld id="{BABDEC3C-ABFE-9147-85BA-EE95810B2DAD}" type="datetime4">
              <a:rPr lang="de-DE" sz="900" spc="0" smtClean="0">
                <a:solidFill>
                  <a:schemeClr val="bg1"/>
                </a:solidFill>
                <a:latin typeface="Verdana" panose="020B0604030504040204" pitchFamily="34" charset="0"/>
                <a:ea typeface="Verdana" panose="020B0604030504040204" pitchFamily="34" charset="0"/>
                <a:cs typeface="Verdana" panose="020B0604030504040204" pitchFamily="34" charset="0"/>
              </a:rPr>
              <a:t>30. Juni 2021</a:t>
            </a:fld>
            <a:r>
              <a:rPr lang="de-DE" sz="900" spc="0" dirty="0">
                <a:solidFill>
                  <a:schemeClr val="bg1"/>
                </a:solidFill>
                <a:latin typeface="Verdana" panose="020B0604030504040204" pitchFamily="34" charset="0"/>
                <a:ea typeface="Verdana" panose="020B0604030504040204" pitchFamily="34" charset="0"/>
                <a:cs typeface="Verdana" panose="020B0604030504040204" pitchFamily="34" charset="0"/>
              </a:rPr>
              <a:t>   |  Seite </a:t>
            </a:r>
            <a:fld id="{30CC3396-4079-4284-9445-1AF46367195E}" type="slidenum">
              <a:rPr lang="de-DE" sz="900" spc="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‹Nr.›</a:t>
            </a:fld>
            <a:endParaRPr lang="de-DE" sz="900" spc="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Inhaltsplatzhalter 2">
            <a:extLst>
              <a:ext uri="{FF2B5EF4-FFF2-40B4-BE49-F238E27FC236}">
                <a16:creationId xmlns:a16="http://schemas.microsoft.com/office/drawing/2014/main" id="{AC7925B1-2ED0-994A-9012-FB47B0A5DCE0}"/>
              </a:ext>
            </a:extLst>
          </p:cNvPr>
          <p:cNvSpPr>
            <a:spLocks noGrp="1"/>
          </p:cNvSpPr>
          <p:nvPr>
            <p:ph idx="1" hasCustomPrompt="1"/>
          </p:nvPr>
        </p:nvSpPr>
        <p:spPr>
          <a:xfrm>
            <a:off x="1077303" y="1539819"/>
            <a:ext cx="5484861" cy="2326214"/>
          </a:xfrm>
          <a:prstGeom prst="rect">
            <a:avLst/>
          </a:prstGeom>
        </p:spPr>
        <p:txBody>
          <a:bodyPr wrap="square" lIns="0" tIns="0" rIns="0" bIns="0">
            <a:spAutoFit/>
          </a:bodyPr>
          <a:lstStyle>
            <a:lvl1pPr marL="0" marR="0" indent="0" algn="l" defTabSz="914400" rtl="0" eaLnBrk="1" fontAlgn="auto" latinLnBrk="0" hangingPunct="1">
              <a:lnSpc>
                <a:spcPct val="110000"/>
              </a:lnSpc>
              <a:spcBef>
                <a:spcPts val="600"/>
              </a:spcBef>
              <a:spcAft>
                <a:spcPts val="0"/>
              </a:spcAft>
              <a:buClrTx/>
              <a:buSzPct val="115000"/>
              <a:buFontTx/>
              <a:buNone/>
              <a:tabLst/>
              <a:defRPr sz="1600" spc="50" baseline="0">
                <a:latin typeface="Verdana" panose="020B0604030504040204" pitchFamily="34" charset="0"/>
                <a:ea typeface="Verdana" panose="020B0604030504040204" pitchFamily="34" charset="0"/>
                <a:cs typeface="Verdana" panose="020B0604030504040204" pitchFamily="34" charset="0"/>
              </a:defRPr>
            </a:lvl1pPr>
            <a:lvl2pPr marL="177800" indent="-173038">
              <a:lnSpc>
                <a:spcPct val="110000"/>
              </a:lnSpc>
              <a:spcBef>
                <a:spcPts val="600"/>
              </a:spcBef>
              <a:spcAft>
                <a:spcPts val="0"/>
              </a:spcAft>
              <a:buClr>
                <a:srgbClr val="EA4D15"/>
              </a:buClr>
              <a:buSzPct val="115000"/>
              <a:buFont typeface="Wingdings" charset="2"/>
              <a:buChar char="§"/>
              <a:tabLst/>
              <a:defRPr sz="1600" spc="50" baseline="0">
                <a:latin typeface="Verdana" panose="020B0604030504040204" pitchFamily="34" charset="0"/>
                <a:ea typeface="Verdana" panose="020B0604030504040204" pitchFamily="34" charset="0"/>
                <a:cs typeface="Verdana" panose="020B0604030504040204" pitchFamily="34" charset="0"/>
              </a:defRPr>
            </a:lvl2pPr>
            <a:lvl3pPr marL="1143000" indent="-228600">
              <a:lnSpc>
                <a:spcPct val="130000"/>
              </a:lnSpc>
              <a:spcAft>
                <a:spcPts val="0"/>
              </a:spcAft>
              <a:buSzPct val="115000"/>
              <a:buFontTx/>
              <a:buBlip>
                <a:blip r:embed="rId6"/>
              </a:buBlip>
              <a:defRPr sz="1600" spc="-50" baseline="0">
                <a:latin typeface="Verdana" panose="020B0604030504040204" pitchFamily="34" charset="0"/>
                <a:ea typeface="Verdana" panose="020B0604030504040204" pitchFamily="34" charset="0"/>
                <a:cs typeface="Verdana" panose="020B0604030504040204" pitchFamily="34" charset="0"/>
              </a:defRPr>
            </a:lvl3pPr>
            <a:lvl4pPr marL="1600200" indent="-228600">
              <a:lnSpc>
                <a:spcPct val="130000"/>
              </a:lnSpc>
              <a:spcAft>
                <a:spcPts val="0"/>
              </a:spcAft>
              <a:buSzPct val="115000"/>
              <a:buFontTx/>
              <a:buBlip>
                <a:blip r:embed="rId6"/>
              </a:buBlip>
              <a:defRPr sz="1600" spc="-50" baseline="0">
                <a:latin typeface="Verdana" panose="020B0604030504040204" pitchFamily="34" charset="0"/>
                <a:ea typeface="Verdana" panose="020B0604030504040204" pitchFamily="34" charset="0"/>
                <a:cs typeface="Verdana" panose="020B0604030504040204" pitchFamily="34" charset="0"/>
              </a:defRPr>
            </a:lvl4pPr>
            <a:lvl5pPr marL="2057400" indent="-228600">
              <a:lnSpc>
                <a:spcPct val="130000"/>
              </a:lnSpc>
              <a:spcAft>
                <a:spcPts val="0"/>
              </a:spcAft>
              <a:buSzPct val="115000"/>
              <a:buFontTx/>
              <a:buBlip>
                <a:blip r:embed="rId6"/>
              </a:buBlip>
              <a:defRPr sz="1600" spc="-50" baseline="0">
                <a:latin typeface="Verdana" panose="020B0604030504040204" pitchFamily="34" charset="0"/>
                <a:ea typeface="Verdana" panose="020B0604030504040204" pitchFamily="34" charset="0"/>
                <a:cs typeface="Verdana" panose="020B0604030504040204" pitchFamily="34" charset="0"/>
              </a:defRPr>
            </a:lvl5pPr>
          </a:lstStyle>
          <a:p>
            <a:pPr marL="0" marR="0" lvl="0" indent="0" algn="l" defTabSz="914400" rtl="0" eaLnBrk="1" fontAlgn="auto" latinLnBrk="0" hangingPunct="1">
              <a:lnSpc>
                <a:spcPct val="130000"/>
              </a:lnSpc>
              <a:spcBef>
                <a:spcPts val="1000"/>
              </a:spcBef>
              <a:spcAft>
                <a:spcPts val="0"/>
              </a:spcAft>
              <a:buClrTx/>
              <a:buSzPct val="115000"/>
              <a:buFontTx/>
              <a:buNone/>
              <a:tabLst/>
              <a:defRPr/>
            </a:pPr>
            <a:r>
              <a:rPr lang="de-DE" dirty="0"/>
              <a:t>Fließtext (Aufzählung erhalten Sie über das Menü: </a:t>
            </a:r>
            <a:br>
              <a:rPr lang="de-DE" dirty="0"/>
            </a:br>
            <a:r>
              <a:rPr lang="de-DE" dirty="0"/>
              <a:t>Reiter: Start | Gruppe: Absatz | Auswahl: Listenebene erhöhen/verringern)</a:t>
            </a:r>
          </a:p>
          <a:p>
            <a:pPr lvl="1"/>
            <a:r>
              <a:rPr lang="de-DE" dirty="0"/>
              <a:t>Zweite Ebene</a:t>
            </a:r>
          </a:p>
          <a:p>
            <a:pPr lvl="1"/>
            <a:r>
              <a:rPr lang="de-DE" dirty="0"/>
              <a:t>Dritte Ebene</a:t>
            </a:r>
          </a:p>
          <a:p>
            <a:pPr lvl="1"/>
            <a:r>
              <a:rPr lang="de-DE" dirty="0"/>
              <a:t>Vierte Ebene</a:t>
            </a:r>
          </a:p>
          <a:p>
            <a:pPr lvl="1"/>
            <a:r>
              <a:rPr lang="de-DE" dirty="0"/>
              <a:t>Fünfte Ebene</a:t>
            </a:r>
          </a:p>
        </p:txBody>
      </p:sp>
    </p:spTree>
    <p:extLst>
      <p:ext uri="{BB962C8B-B14F-4D97-AF65-F5344CB8AC3E}">
        <p14:creationId xmlns:p14="http://schemas.microsoft.com/office/powerpoint/2010/main" val="1638659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er Raster">
    <p:spTree>
      <p:nvGrpSpPr>
        <p:cNvPr id="1" name=""/>
        <p:cNvGrpSpPr/>
        <p:nvPr/>
      </p:nvGrpSpPr>
      <p:grpSpPr>
        <a:xfrm>
          <a:off x="0" y="0"/>
          <a:ext cx="0" cy="0"/>
          <a:chOff x="0" y="0"/>
          <a:chExt cx="0" cy="0"/>
        </a:xfrm>
      </p:grpSpPr>
      <p:sp>
        <p:nvSpPr>
          <p:cNvPr id="80" name="Rechteck 79">
            <a:extLst>
              <a:ext uri="{FF2B5EF4-FFF2-40B4-BE49-F238E27FC236}">
                <a16:creationId xmlns:a16="http://schemas.microsoft.com/office/drawing/2014/main" id="{ED50DA89-E05A-6444-B7DA-A27E245206B4}"/>
              </a:ext>
            </a:extLst>
          </p:cNvPr>
          <p:cNvSpPr/>
          <p:nvPr/>
        </p:nvSpPr>
        <p:spPr>
          <a:xfrm>
            <a:off x="9256605" y="2347038"/>
            <a:ext cx="2671870" cy="3810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e-DE" spc="50" dirty="0">
              <a:latin typeface="Verdana"/>
              <a:cs typeface="Verdana"/>
            </a:endParaRPr>
          </a:p>
        </p:txBody>
      </p:sp>
      <p:sp>
        <p:nvSpPr>
          <p:cNvPr id="75" name="Rechteck 74">
            <a:extLst>
              <a:ext uri="{FF2B5EF4-FFF2-40B4-BE49-F238E27FC236}">
                <a16:creationId xmlns:a16="http://schemas.microsoft.com/office/drawing/2014/main" id="{70D3B15B-8BF8-2B44-9424-12DFAECA14DB}"/>
              </a:ext>
            </a:extLst>
          </p:cNvPr>
          <p:cNvSpPr/>
          <p:nvPr/>
        </p:nvSpPr>
        <p:spPr>
          <a:xfrm>
            <a:off x="6403730" y="2347038"/>
            <a:ext cx="2671870" cy="3810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e-DE" spc="50" dirty="0">
              <a:latin typeface="Verdana"/>
              <a:cs typeface="Verdana"/>
            </a:endParaRPr>
          </a:p>
        </p:txBody>
      </p:sp>
      <p:sp>
        <p:nvSpPr>
          <p:cNvPr id="70" name="Rechteck 69">
            <a:extLst>
              <a:ext uri="{FF2B5EF4-FFF2-40B4-BE49-F238E27FC236}">
                <a16:creationId xmlns:a16="http://schemas.microsoft.com/office/drawing/2014/main" id="{4445D908-AD55-6045-8566-C58220AB8CB0}"/>
              </a:ext>
            </a:extLst>
          </p:cNvPr>
          <p:cNvSpPr/>
          <p:nvPr userDrawn="1"/>
        </p:nvSpPr>
        <p:spPr>
          <a:xfrm>
            <a:off x="3550856" y="2347038"/>
            <a:ext cx="2671870" cy="3810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e-DE" spc="50" dirty="0">
              <a:latin typeface="Verdana"/>
              <a:cs typeface="Verdana"/>
            </a:endParaRPr>
          </a:p>
        </p:txBody>
      </p:sp>
      <p:sp>
        <p:nvSpPr>
          <p:cNvPr id="65" name="Rechteck 64">
            <a:extLst>
              <a:ext uri="{FF2B5EF4-FFF2-40B4-BE49-F238E27FC236}">
                <a16:creationId xmlns:a16="http://schemas.microsoft.com/office/drawing/2014/main" id="{70E0A07D-00AC-6549-B334-2ED44BBBA468}"/>
              </a:ext>
            </a:extLst>
          </p:cNvPr>
          <p:cNvSpPr/>
          <p:nvPr/>
        </p:nvSpPr>
        <p:spPr>
          <a:xfrm>
            <a:off x="697982" y="2347038"/>
            <a:ext cx="2671870" cy="3810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e-DE" spc="50" dirty="0">
              <a:latin typeface="Verdana"/>
              <a:cs typeface="Verdana"/>
            </a:endParaRPr>
          </a:p>
        </p:txBody>
      </p:sp>
      <p:cxnSp>
        <p:nvCxnSpPr>
          <p:cNvPr id="12" name="Gerade Verbindung 11">
            <a:extLst>
              <a:ext uri="{FF2B5EF4-FFF2-40B4-BE49-F238E27FC236}">
                <a16:creationId xmlns:a16="http://schemas.microsoft.com/office/drawing/2014/main" id="{74AF72C9-9C80-304A-8A90-7181B8382EE1}"/>
              </a:ext>
            </a:extLst>
          </p:cNvPr>
          <p:cNvCxnSpPr>
            <a:cxnSpLocks/>
          </p:cNvCxnSpPr>
          <p:nvPr userDrawn="1"/>
        </p:nvCxnSpPr>
        <p:spPr>
          <a:xfrm>
            <a:off x="263525" y="6400799"/>
            <a:ext cx="11664950" cy="0"/>
          </a:xfrm>
          <a:prstGeom prst="line">
            <a:avLst/>
          </a:prstGeom>
          <a:ln>
            <a:solidFill>
              <a:srgbClr val="EF631A"/>
            </a:solidFill>
          </a:ln>
        </p:spPr>
        <p:style>
          <a:lnRef idx="1">
            <a:schemeClr val="accent1"/>
          </a:lnRef>
          <a:fillRef idx="0">
            <a:schemeClr val="accent1"/>
          </a:fillRef>
          <a:effectRef idx="0">
            <a:schemeClr val="accent1"/>
          </a:effectRef>
          <a:fontRef idx="minor">
            <a:schemeClr val="tx1"/>
          </a:fontRef>
        </p:style>
      </p:cxnSp>
      <p:sp>
        <p:nvSpPr>
          <p:cNvPr id="84" name="Bildplatzhalter 2">
            <a:extLst>
              <a:ext uri="{FF2B5EF4-FFF2-40B4-BE49-F238E27FC236}">
                <a16:creationId xmlns:a16="http://schemas.microsoft.com/office/drawing/2014/main" id="{245AECAC-73E1-F244-9074-FE99C45B2377}"/>
              </a:ext>
            </a:extLst>
          </p:cNvPr>
          <p:cNvSpPr>
            <a:spLocks noGrp="1"/>
          </p:cNvSpPr>
          <p:nvPr>
            <p:ph type="pic" sz="quarter" idx="12"/>
          </p:nvPr>
        </p:nvSpPr>
        <p:spPr>
          <a:xfrm>
            <a:off x="698500" y="1171575"/>
            <a:ext cx="2671763" cy="1450975"/>
          </a:xfrm>
          <a:prstGeom prst="rect">
            <a:avLst/>
          </a:prstGeom>
          <a:solidFill>
            <a:schemeClr val="bg1">
              <a:lumMod val="50000"/>
            </a:schemeClr>
          </a:solidFill>
        </p:spPr>
        <p:txBody>
          <a:bodyPr/>
          <a:lstStyle>
            <a:lvl1pPr>
              <a:defRPr>
                <a:noFill/>
              </a:defRPr>
            </a:lvl1pPr>
          </a:lstStyle>
          <a:p>
            <a:r>
              <a:rPr lang="de-DE"/>
              <a:t>Bild durch Klicken auf Symbol hinzufügen</a:t>
            </a:r>
            <a:endParaRPr lang="de-DE" dirty="0"/>
          </a:p>
        </p:txBody>
      </p:sp>
      <p:sp>
        <p:nvSpPr>
          <p:cNvPr id="30" name="Titel 18">
            <a:extLst>
              <a:ext uri="{FF2B5EF4-FFF2-40B4-BE49-F238E27FC236}">
                <a16:creationId xmlns:a16="http://schemas.microsoft.com/office/drawing/2014/main" id="{4E8EC211-8B13-FA48-B31F-D44DB00970D6}"/>
              </a:ext>
            </a:extLst>
          </p:cNvPr>
          <p:cNvSpPr>
            <a:spLocks noGrp="1"/>
          </p:cNvSpPr>
          <p:nvPr>
            <p:ph type="title" hasCustomPrompt="1"/>
          </p:nvPr>
        </p:nvSpPr>
        <p:spPr>
          <a:xfrm>
            <a:off x="263525" y="388888"/>
            <a:ext cx="8671456" cy="249299"/>
          </a:xfrm>
        </p:spPr>
        <p:txBody>
          <a:bodyPr wrap="square" lIns="0" tIns="0" rIns="0" bIns="0" anchor="t" anchorCtr="0">
            <a:spAutoFit/>
          </a:bodyPr>
          <a:lstStyle>
            <a:lvl1pPr>
              <a:defRPr sz="1800" spc="5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Hier steht ein Text</a:t>
            </a:r>
          </a:p>
        </p:txBody>
      </p:sp>
      <p:sp>
        <p:nvSpPr>
          <p:cNvPr id="31" name="Textplatzhalter 28">
            <a:extLst>
              <a:ext uri="{FF2B5EF4-FFF2-40B4-BE49-F238E27FC236}">
                <a16:creationId xmlns:a16="http://schemas.microsoft.com/office/drawing/2014/main" id="{2C9F684B-DCE3-D24A-9763-E275B7AF395F}"/>
              </a:ext>
            </a:extLst>
          </p:cNvPr>
          <p:cNvSpPr>
            <a:spLocks noGrp="1"/>
          </p:cNvSpPr>
          <p:nvPr>
            <p:ph type="body" sz="quarter" idx="11" hasCustomPrompt="1"/>
          </p:nvPr>
        </p:nvSpPr>
        <p:spPr>
          <a:xfrm>
            <a:off x="263525" y="675402"/>
            <a:ext cx="8671456" cy="253916"/>
          </a:xfrm>
          <a:prstGeom prst="rect">
            <a:avLst/>
          </a:prstGeom>
        </p:spPr>
        <p:txBody>
          <a:bodyPr wrap="square" lIns="0" tIns="0" rIns="0" bIns="0">
            <a:spAutoFit/>
          </a:bodyPr>
          <a:lstStyle>
            <a:lvl1pPr marL="0" indent="0">
              <a:buNone/>
              <a:defRPr sz="1800" b="0" i="0" spc="50" baseline="0">
                <a:latin typeface="Verdana"/>
              </a:defRPr>
            </a:lvl1pPr>
          </a:lstStyle>
          <a:p>
            <a:r>
              <a:rPr lang="de-DE" dirty="0"/>
              <a:t>Hier steht ein Text</a:t>
            </a:r>
          </a:p>
        </p:txBody>
      </p:sp>
      <p:pic>
        <p:nvPicPr>
          <p:cNvPr id="32" name="Grafik 31">
            <a:extLst>
              <a:ext uri="{FF2B5EF4-FFF2-40B4-BE49-F238E27FC236}">
                <a16:creationId xmlns:a16="http://schemas.microsoft.com/office/drawing/2014/main" id="{915ADE74-9894-E441-B80B-1ADF36760F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17563" y="260350"/>
            <a:ext cx="410912" cy="580024"/>
          </a:xfrm>
          <a:prstGeom prst="rect">
            <a:avLst/>
          </a:prstGeom>
        </p:spPr>
      </p:pic>
      <p:pic>
        <p:nvPicPr>
          <p:cNvPr id="33" name="Grafik 32">
            <a:extLst>
              <a:ext uri="{FF2B5EF4-FFF2-40B4-BE49-F238E27FC236}">
                <a16:creationId xmlns:a16="http://schemas.microsoft.com/office/drawing/2014/main" id="{9B353189-A924-4844-90F8-BE0843BCF1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10019" y="190064"/>
            <a:ext cx="1258872" cy="720595"/>
          </a:xfrm>
          <a:prstGeom prst="rect">
            <a:avLst/>
          </a:prstGeom>
        </p:spPr>
      </p:pic>
      <p:sp>
        <p:nvSpPr>
          <p:cNvPr id="16" name="Textfeld 15">
            <a:extLst>
              <a:ext uri="{FF2B5EF4-FFF2-40B4-BE49-F238E27FC236}">
                <a16:creationId xmlns:a16="http://schemas.microsoft.com/office/drawing/2014/main" id="{85BE2F01-9CCA-A74B-9BD1-06DBD32EEF4C}"/>
              </a:ext>
            </a:extLst>
          </p:cNvPr>
          <p:cNvSpPr txBox="1"/>
          <p:nvPr userDrawn="1"/>
        </p:nvSpPr>
        <p:spPr>
          <a:xfrm>
            <a:off x="10101943" y="6485150"/>
            <a:ext cx="1826531" cy="225000"/>
          </a:xfrm>
          <a:prstGeom prst="rect">
            <a:avLst/>
          </a:prstGeom>
          <a:noFill/>
        </p:spPr>
        <p:txBody>
          <a:bodyPr wrap="square" lIns="0" tIns="0" rIns="0" bIns="0" rtlCol="0">
            <a:noAutofit/>
          </a:bodyPr>
          <a:lstStyle/>
          <a:p>
            <a:pPr algn="r"/>
            <a:fld id="{BABDEC3C-ABFE-9147-85BA-EE95810B2DAD}" type="datetime4">
              <a:rPr lang="de-DE" sz="900" spc="0" smtClean="0">
                <a:latin typeface="Verdana" panose="020B0604030504040204" pitchFamily="34" charset="0"/>
                <a:ea typeface="Verdana" panose="020B0604030504040204" pitchFamily="34" charset="0"/>
                <a:cs typeface="Verdana" panose="020B0604030504040204" pitchFamily="34" charset="0"/>
              </a:rPr>
              <a:t>30. Juni 2021</a:t>
            </a:fld>
            <a:r>
              <a:rPr lang="de-DE" sz="900" spc="0" dirty="0">
                <a:latin typeface="Verdana" panose="020B0604030504040204" pitchFamily="34" charset="0"/>
                <a:ea typeface="Verdana" panose="020B0604030504040204" pitchFamily="34" charset="0"/>
                <a:cs typeface="Verdana" panose="020B0604030504040204" pitchFamily="34" charset="0"/>
              </a:rPr>
              <a:t>   |  Seite </a:t>
            </a:r>
            <a:fld id="{30CC3396-4079-4284-9445-1AF46367195E}" type="slidenum">
              <a:rPr lang="de-DE" sz="900" spc="0" smtClean="0">
                <a:latin typeface="Verdana" panose="020B0604030504040204" pitchFamily="34" charset="0"/>
                <a:ea typeface="Verdana" panose="020B0604030504040204" pitchFamily="34" charset="0"/>
                <a:cs typeface="Verdana" panose="020B0604030504040204" pitchFamily="34" charset="0"/>
              </a:rPr>
              <a:pPr algn="r"/>
              <a:t>‹Nr.›</a:t>
            </a:fld>
            <a:endParaRPr lang="de-DE" sz="900" spc="0" dirty="0">
              <a:latin typeface="Verdana" panose="020B0604030504040204" pitchFamily="34" charset="0"/>
              <a:ea typeface="Verdana" panose="020B0604030504040204" pitchFamily="34" charset="0"/>
              <a:cs typeface="Verdana" panose="020B0604030504040204" pitchFamily="34" charset="0"/>
            </a:endParaRPr>
          </a:p>
        </p:txBody>
      </p:sp>
      <p:cxnSp>
        <p:nvCxnSpPr>
          <p:cNvPr id="68" name="Gerade Verbindung 67">
            <a:extLst>
              <a:ext uri="{FF2B5EF4-FFF2-40B4-BE49-F238E27FC236}">
                <a16:creationId xmlns:a16="http://schemas.microsoft.com/office/drawing/2014/main" id="{6B57CAC8-3A85-144E-ACC4-FB5B7515846C}"/>
              </a:ext>
            </a:extLst>
          </p:cNvPr>
          <p:cNvCxnSpPr>
            <a:cxnSpLocks/>
          </p:cNvCxnSpPr>
          <p:nvPr/>
        </p:nvCxnSpPr>
        <p:spPr>
          <a:xfrm>
            <a:off x="697983" y="2637958"/>
            <a:ext cx="2671869" cy="0"/>
          </a:xfrm>
          <a:prstGeom prst="line">
            <a:avLst/>
          </a:prstGeom>
          <a:ln w="28575">
            <a:solidFill>
              <a:srgbClr val="F0641A"/>
            </a:solidFill>
          </a:ln>
        </p:spPr>
        <p:style>
          <a:lnRef idx="1">
            <a:schemeClr val="accent1"/>
          </a:lnRef>
          <a:fillRef idx="0">
            <a:schemeClr val="accent1"/>
          </a:fillRef>
          <a:effectRef idx="0">
            <a:schemeClr val="accent1"/>
          </a:effectRef>
          <a:fontRef idx="minor">
            <a:schemeClr val="tx1"/>
          </a:fontRef>
        </p:style>
      </p:cxnSp>
      <p:cxnSp>
        <p:nvCxnSpPr>
          <p:cNvPr id="73" name="Gerade Verbindung 72">
            <a:extLst>
              <a:ext uri="{FF2B5EF4-FFF2-40B4-BE49-F238E27FC236}">
                <a16:creationId xmlns:a16="http://schemas.microsoft.com/office/drawing/2014/main" id="{C2586D55-C2BD-9F46-AE21-289E2B1146C5}"/>
              </a:ext>
            </a:extLst>
          </p:cNvPr>
          <p:cNvCxnSpPr>
            <a:cxnSpLocks/>
          </p:cNvCxnSpPr>
          <p:nvPr/>
        </p:nvCxnSpPr>
        <p:spPr>
          <a:xfrm>
            <a:off x="3547682" y="2637958"/>
            <a:ext cx="2671869" cy="0"/>
          </a:xfrm>
          <a:prstGeom prst="line">
            <a:avLst/>
          </a:prstGeom>
          <a:ln w="28575">
            <a:solidFill>
              <a:srgbClr val="F0641A"/>
            </a:solidFill>
          </a:ln>
        </p:spPr>
        <p:style>
          <a:lnRef idx="1">
            <a:schemeClr val="accent1"/>
          </a:lnRef>
          <a:fillRef idx="0">
            <a:schemeClr val="accent1"/>
          </a:fillRef>
          <a:effectRef idx="0">
            <a:schemeClr val="accent1"/>
          </a:effectRef>
          <a:fontRef idx="minor">
            <a:schemeClr val="tx1"/>
          </a:fontRef>
        </p:style>
      </p:cxnSp>
      <p:cxnSp>
        <p:nvCxnSpPr>
          <p:cNvPr id="78" name="Gerade Verbindung 77">
            <a:extLst>
              <a:ext uri="{FF2B5EF4-FFF2-40B4-BE49-F238E27FC236}">
                <a16:creationId xmlns:a16="http://schemas.microsoft.com/office/drawing/2014/main" id="{B2B81842-3248-844A-8AEC-27D62291B4DE}"/>
              </a:ext>
            </a:extLst>
          </p:cNvPr>
          <p:cNvCxnSpPr>
            <a:cxnSpLocks/>
          </p:cNvCxnSpPr>
          <p:nvPr/>
        </p:nvCxnSpPr>
        <p:spPr>
          <a:xfrm>
            <a:off x="6406906" y="2637958"/>
            <a:ext cx="2675649" cy="0"/>
          </a:xfrm>
          <a:prstGeom prst="line">
            <a:avLst/>
          </a:prstGeom>
          <a:ln w="28575">
            <a:solidFill>
              <a:srgbClr val="F0641A"/>
            </a:solidFill>
          </a:ln>
        </p:spPr>
        <p:style>
          <a:lnRef idx="1">
            <a:schemeClr val="accent1"/>
          </a:lnRef>
          <a:fillRef idx="0">
            <a:schemeClr val="accent1"/>
          </a:fillRef>
          <a:effectRef idx="0">
            <a:schemeClr val="accent1"/>
          </a:effectRef>
          <a:fontRef idx="minor">
            <a:schemeClr val="tx1"/>
          </a:fontRef>
        </p:style>
      </p:cxnSp>
      <p:cxnSp>
        <p:nvCxnSpPr>
          <p:cNvPr id="83" name="Gerade Verbindung 82">
            <a:extLst>
              <a:ext uri="{FF2B5EF4-FFF2-40B4-BE49-F238E27FC236}">
                <a16:creationId xmlns:a16="http://schemas.microsoft.com/office/drawing/2014/main" id="{CF02B6B2-A9C1-404A-8744-9E30BC61947D}"/>
              </a:ext>
            </a:extLst>
          </p:cNvPr>
          <p:cNvCxnSpPr>
            <a:cxnSpLocks/>
          </p:cNvCxnSpPr>
          <p:nvPr/>
        </p:nvCxnSpPr>
        <p:spPr>
          <a:xfrm>
            <a:off x="9256606" y="2637958"/>
            <a:ext cx="2671869" cy="0"/>
          </a:xfrm>
          <a:prstGeom prst="line">
            <a:avLst/>
          </a:prstGeom>
          <a:ln w="28575">
            <a:solidFill>
              <a:srgbClr val="F0641A"/>
            </a:solidFill>
          </a:ln>
        </p:spPr>
        <p:style>
          <a:lnRef idx="1">
            <a:schemeClr val="accent1"/>
          </a:lnRef>
          <a:fillRef idx="0">
            <a:schemeClr val="accent1"/>
          </a:fillRef>
          <a:effectRef idx="0">
            <a:schemeClr val="accent1"/>
          </a:effectRef>
          <a:fontRef idx="minor">
            <a:schemeClr val="tx1"/>
          </a:fontRef>
        </p:style>
      </p:cxnSp>
      <p:sp>
        <p:nvSpPr>
          <p:cNvPr id="8" name="Inhaltsplatzhalter 7"/>
          <p:cNvSpPr>
            <a:spLocks noGrp="1"/>
          </p:cNvSpPr>
          <p:nvPr>
            <p:ph sz="quarter" idx="17" hasCustomPrompt="1"/>
          </p:nvPr>
        </p:nvSpPr>
        <p:spPr>
          <a:xfrm>
            <a:off x="6405563" y="2784759"/>
            <a:ext cx="2670175" cy="536291"/>
          </a:xfrm>
          <a:prstGeom prst="rect">
            <a:avLst/>
          </a:prstGeom>
        </p:spPr>
        <p:txBody>
          <a:bodyPr vert="horz" lIns="108000" tIns="46800" rIns="108000" bIns="46800"/>
          <a:lstStyle>
            <a:lvl1pPr marL="0" indent="0">
              <a:lnSpc>
                <a:spcPct val="100000"/>
              </a:lnSpc>
              <a:spcBef>
                <a:spcPts val="0"/>
              </a:spcBef>
              <a:buClr>
                <a:srgbClr val="EF631A"/>
              </a:buClr>
              <a:buFont typeface="Wingdings" charset="2"/>
              <a:buNone/>
              <a:defRPr sz="1400" spc="50">
                <a:solidFill>
                  <a:srgbClr val="EA4D15"/>
                </a:solidFill>
                <a:latin typeface="Verdana"/>
                <a:cs typeface="Verdana"/>
              </a:defRPr>
            </a:lvl1pPr>
            <a:lvl2pPr marL="0" indent="0">
              <a:buClr>
                <a:srgbClr val="EF631A"/>
              </a:buClr>
              <a:buFont typeface="Wingdings" charset="2"/>
              <a:buNone/>
              <a:defRPr sz="1100">
                <a:latin typeface="Verdana"/>
                <a:cs typeface="Verdana"/>
              </a:defRPr>
            </a:lvl2pPr>
            <a:lvl3pPr marL="0" indent="0">
              <a:lnSpc>
                <a:spcPct val="100000"/>
              </a:lnSpc>
              <a:spcBef>
                <a:spcPts val="600"/>
              </a:spcBef>
              <a:buClr>
                <a:srgbClr val="EF631A"/>
              </a:buClr>
              <a:buFont typeface="Wingdings" charset="2"/>
              <a:buNone/>
              <a:defRPr sz="1100">
                <a:latin typeface="Verdana"/>
                <a:cs typeface="Verdana"/>
              </a:defRPr>
            </a:lvl3pPr>
            <a:lvl4pPr marL="0" indent="0">
              <a:spcBef>
                <a:spcPts val="0"/>
              </a:spcBef>
              <a:buClr>
                <a:srgbClr val="EF631A"/>
              </a:buClr>
              <a:buFont typeface="Wingdings" charset="2"/>
              <a:buNone/>
              <a:defRPr sz="1100" baseline="0">
                <a:latin typeface="Verdana"/>
                <a:cs typeface="Verdana"/>
              </a:defRPr>
            </a:lvl4pPr>
            <a:lvl5pPr marL="2057400" indent="-228600">
              <a:buClr>
                <a:srgbClr val="EF631A"/>
              </a:buClr>
              <a:buFont typeface="Wingdings" charset="2"/>
              <a:buChar char="§"/>
              <a:defRPr>
                <a:latin typeface="Verdana"/>
                <a:cs typeface="Verdana"/>
              </a:defRPr>
            </a:lvl5pPr>
          </a:lstStyle>
          <a:p>
            <a:pPr lvl="0"/>
            <a:r>
              <a:rPr lang="de-DE" dirty="0"/>
              <a:t>Hier steht eine</a:t>
            </a:r>
            <a:br>
              <a:rPr lang="de-DE" dirty="0"/>
            </a:br>
            <a:r>
              <a:rPr lang="de-DE" dirty="0"/>
              <a:t>Überschrift</a:t>
            </a:r>
          </a:p>
          <a:p>
            <a:pPr lvl="3"/>
            <a:endParaRPr lang="de-DE" dirty="0"/>
          </a:p>
          <a:p>
            <a:pPr lvl="3"/>
            <a:endParaRPr lang="de-DE" dirty="0"/>
          </a:p>
        </p:txBody>
      </p:sp>
      <p:sp>
        <p:nvSpPr>
          <p:cNvPr id="10" name="Inhaltsplatzhalter 9"/>
          <p:cNvSpPr>
            <a:spLocks noGrp="1"/>
          </p:cNvSpPr>
          <p:nvPr>
            <p:ph sz="quarter" idx="18" hasCustomPrompt="1"/>
          </p:nvPr>
        </p:nvSpPr>
        <p:spPr>
          <a:xfrm>
            <a:off x="6406030" y="3365499"/>
            <a:ext cx="2673350" cy="2792313"/>
          </a:xfrm>
          <a:prstGeom prst="rect">
            <a:avLst/>
          </a:prstGeom>
        </p:spPr>
        <p:txBody>
          <a:bodyPr vert="horz" lIns="108000" tIns="46800" rIns="108000" bIns="46800"/>
          <a:lstStyle>
            <a:lvl1pPr marL="177800" indent="-177800">
              <a:spcBef>
                <a:spcPts val="600"/>
              </a:spcBef>
              <a:buClr>
                <a:srgbClr val="EA4D15"/>
              </a:buClr>
              <a:buFont typeface="Wingdings" charset="2"/>
              <a:buChar char="§"/>
              <a:tabLst>
                <a:tab pos="177800" algn="l"/>
              </a:tabLst>
              <a:defRPr sz="1100">
                <a:latin typeface="Verdana"/>
                <a:cs typeface="Verdana"/>
              </a:defRPr>
            </a:lvl1pPr>
            <a:lvl2pPr>
              <a:defRPr sz="1100">
                <a:latin typeface="Verdana"/>
                <a:cs typeface="Verdana"/>
              </a:defRPr>
            </a:lvl2pPr>
            <a:lvl3pPr>
              <a:defRPr sz="1100">
                <a:latin typeface="Verdana"/>
                <a:cs typeface="Verdana"/>
              </a:defRPr>
            </a:lvl3pPr>
            <a:lvl4pPr>
              <a:defRPr sz="1100">
                <a:latin typeface="Verdana"/>
                <a:cs typeface="Verdana"/>
              </a:defRPr>
            </a:lvl4pPr>
            <a:lvl5pPr>
              <a:defRPr sz="1100">
                <a:latin typeface="Verdana"/>
                <a:cs typeface="Verdana"/>
              </a:defRPr>
            </a:lvl5pPr>
          </a:lstStyle>
          <a:p>
            <a:pPr lvl="0"/>
            <a:r>
              <a:rPr lang="de-DE" dirty="0"/>
              <a:t>Zweite Ebene</a:t>
            </a:r>
          </a:p>
          <a:p>
            <a:pPr lvl="0"/>
            <a:r>
              <a:rPr lang="de-DE" dirty="0"/>
              <a:t>Dritte Ebene</a:t>
            </a:r>
          </a:p>
          <a:p>
            <a:pPr lvl="0"/>
            <a:r>
              <a:rPr lang="de-DE" dirty="0"/>
              <a:t>Vierte Ebene</a:t>
            </a:r>
          </a:p>
          <a:p>
            <a:pPr lvl="0"/>
            <a:r>
              <a:rPr lang="de-DE" dirty="0"/>
              <a:t>Fünfte Ebene</a:t>
            </a:r>
          </a:p>
        </p:txBody>
      </p:sp>
      <p:sp>
        <p:nvSpPr>
          <p:cNvPr id="36" name="Inhaltsplatzhalter 7"/>
          <p:cNvSpPr>
            <a:spLocks noGrp="1"/>
          </p:cNvSpPr>
          <p:nvPr>
            <p:ph sz="quarter" idx="19" hasCustomPrompt="1"/>
          </p:nvPr>
        </p:nvSpPr>
        <p:spPr>
          <a:xfrm>
            <a:off x="3547223" y="2784759"/>
            <a:ext cx="2670175" cy="536291"/>
          </a:xfrm>
          <a:prstGeom prst="rect">
            <a:avLst/>
          </a:prstGeom>
        </p:spPr>
        <p:txBody>
          <a:bodyPr vert="horz" lIns="108000" tIns="46800" rIns="108000" bIns="46800"/>
          <a:lstStyle>
            <a:lvl1pPr marL="0" indent="0">
              <a:lnSpc>
                <a:spcPct val="100000"/>
              </a:lnSpc>
              <a:spcBef>
                <a:spcPts val="0"/>
              </a:spcBef>
              <a:buClr>
                <a:srgbClr val="EF631A"/>
              </a:buClr>
              <a:buFont typeface="Wingdings" charset="2"/>
              <a:buNone/>
              <a:defRPr sz="1400" spc="50">
                <a:solidFill>
                  <a:srgbClr val="EA4D15"/>
                </a:solidFill>
                <a:latin typeface="Verdana"/>
                <a:cs typeface="Verdana"/>
              </a:defRPr>
            </a:lvl1pPr>
            <a:lvl2pPr marL="0" indent="0">
              <a:buClr>
                <a:srgbClr val="EF631A"/>
              </a:buClr>
              <a:buFont typeface="Wingdings" charset="2"/>
              <a:buNone/>
              <a:defRPr sz="1100">
                <a:latin typeface="Verdana"/>
                <a:cs typeface="Verdana"/>
              </a:defRPr>
            </a:lvl2pPr>
            <a:lvl3pPr marL="0" indent="0">
              <a:lnSpc>
                <a:spcPct val="100000"/>
              </a:lnSpc>
              <a:spcBef>
                <a:spcPts val="600"/>
              </a:spcBef>
              <a:buClr>
                <a:srgbClr val="EF631A"/>
              </a:buClr>
              <a:buFont typeface="Wingdings" charset="2"/>
              <a:buNone/>
              <a:defRPr sz="1100">
                <a:latin typeface="Verdana"/>
                <a:cs typeface="Verdana"/>
              </a:defRPr>
            </a:lvl3pPr>
            <a:lvl4pPr marL="0" indent="0">
              <a:spcBef>
                <a:spcPts val="0"/>
              </a:spcBef>
              <a:buClr>
                <a:srgbClr val="EF631A"/>
              </a:buClr>
              <a:buFont typeface="Wingdings" charset="2"/>
              <a:buNone/>
              <a:defRPr sz="1100" baseline="0">
                <a:latin typeface="Verdana"/>
                <a:cs typeface="Verdana"/>
              </a:defRPr>
            </a:lvl4pPr>
            <a:lvl5pPr marL="2057400" indent="-228600">
              <a:buClr>
                <a:srgbClr val="EF631A"/>
              </a:buClr>
              <a:buFont typeface="Wingdings" charset="2"/>
              <a:buChar char="§"/>
              <a:defRPr>
                <a:latin typeface="Verdana"/>
                <a:cs typeface="Verdana"/>
              </a:defRPr>
            </a:lvl5pPr>
          </a:lstStyle>
          <a:p>
            <a:pPr lvl="0"/>
            <a:r>
              <a:rPr lang="de-DE" dirty="0"/>
              <a:t>Hier steht eine</a:t>
            </a:r>
            <a:br>
              <a:rPr lang="de-DE" dirty="0"/>
            </a:br>
            <a:r>
              <a:rPr lang="de-DE" dirty="0"/>
              <a:t>Überschrift</a:t>
            </a:r>
          </a:p>
          <a:p>
            <a:pPr lvl="3"/>
            <a:endParaRPr lang="de-DE" dirty="0"/>
          </a:p>
          <a:p>
            <a:pPr lvl="3"/>
            <a:endParaRPr lang="de-DE" dirty="0"/>
          </a:p>
        </p:txBody>
      </p:sp>
      <p:sp>
        <p:nvSpPr>
          <p:cNvPr id="37" name="Inhaltsplatzhalter 9"/>
          <p:cNvSpPr>
            <a:spLocks noGrp="1"/>
          </p:cNvSpPr>
          <p:nvPr>
            <p:ph sz="quarter" idx="20" hasCustomPrompt="1"/>
          </p:nvPr>
        </p:nvSpPr>
        <p:spPr>
          <a:xfrm>
            <a:off x="3547690" y="3365499"/>
            <a:ext cx="2673350" cy="2792313"/>
          </a:xfrm>
          <a:prstGeom prst="rect">
            <a:avLst/>
          </a:prstGeom>
        </p:spPr>
        <p:txBody>
          <a:bodyPr vert="horz" lIns="108000" tIns="46800" rIns="108000" bIns="46800"/>
          <a:lstStyle>
            <a:lvl1pPr marL="177800" indent="-177800">
              <a:spcBef>
                <a:spcPts val="600"/>
              </a:spcBef>
              <a:buClr>
                <a:srgbClr val="EA4D15"/>
              </a:buClr>
              <a:buFont typeface="Wingdings" charset="2"/>
              <a:buChar char="§"/>
              <a:tabLst>
                <a:tab pos="177800" algn="l"/>
              </a:tabLst>
              <a:defRPr sz="1100">
                <a:latin typeface="Verdana"/>
                <a:cs typeface="Verdana"/>
              </a:defRPr>
            </a:lvl1pPr>
            <a:lvl2pPr>
              <a:defRPr sz="1100">
                <a:latin typeface="Verdana"/>
                <a:cs typeface="Verdana"/>
              </a:defRPr>
            </a:lvl2pPr>
            <a:lvl3pPr>
              <a:defRPr sz="1100">
                <a:latin typeface="Verdana"/>
                <a:cs typeface="Verdana"/>
              </a:defRPr>
            </a:lvl3pPr>
            <a:lvl4pPr>
              <a:defRPr sz="1100">
                <a:latin typeface="Verdana"/>
                <a:cs typeface="Verdana"/>
              </a:defRPr>
            </a:lvl4pPr>
            <a:lvl5pPr>
              <a:defRPr sz="1100">
                <a:latin typeface="Verdana"/>
                <a:cs typeface="Verdana"/>
              </a:defRPr>
            </a:lvl5pPr>
          </a:lstStyle>
          <a:p>
            <a:pPr lvl="0"/>
            <a:r>
              <a:rPr lang="de-DE" dirty="0"/>
              <a:t>Zweite Ebene</a:t>
            </a:r>
          </a:p>
          <a:p>
            <a:pPr lvl="0"/>
            <a:r>
              <a:rPr lang="de-DE" dirty="0"/>
              <a:t>Dritte Ebene</a:t>
            </a:r>
          </a:p>
          <a:p>
            <a:pPr lvl="0"/>
            <a:r>
              <a:rPr lang="de-DE" dirty="0"/>
              <a:t>Vierte Ebene</a:t>
            </a:r>
          </a:p>
          <a:p>
            <a:pPr lvl="0"/>
            <a:r>
              <a:rPr lang="de-DE" dirty="0"/>
              <a:t>Fünfte Ebene</a:t>
            </a:r>
          </a:p>
        </p:txBody>
      </p:sp>
      <p:sp>
        <p:nvSpPr>
          <p:cNvPr id="38" name="Inhaltsplatzhalter 7"/>
          <p:cNvSpPr>
            <a:spLocks noGrp="1"/>
          </p:cNvSpPr>
          <p:nvPr>
            <p:ph sz="quarter" idx="21" hasCustomPrompt="1"/>
          </p:nvPr>
        </p:nvSpPr>
        <p:spPr>
          <a:xfrm>
            <a:off x="696035" y="2784759"/>
            <a:ext cx="2670175" cy="536291"/>
          </a:xfrm>
          <a:prstGeom prst="rect">
            <a:avLst/>
          </a:prstGeom>
        </p:spPr>
        <p:txBody>
          <a:bodyPr vert="horz" lIns="108000" tIns="46800" rIns="108000" bIns="46800"/>
          <a:lstStyle>
            <a:lvl1pPr marL="0" indent="0">
              <a:lnSpc>
                <a:spcPct val="100000"/>
              </a:lnSpc>
              <a:spcBef>
                <a:spcPts val="0"/>
              </a:spcBef>
              <a:buClr>
                <a:srgbClr val="EF631A"/>
              </a:buClr>
              <a:buFont typeface="Wingdings" charset="2"/>
              <a:buNone/>
              <a:defRPr sz="1400" spc="50">
                <a:solidFill>
                  <a:srgbClr val="EA4D15"/>
                </a:solidFill>
                <a:latin typeface="Verdana"/>
                <a:cs typeface="Verdana"/>
              </a:defRPr>
            </a:lvl1pPr>
            <a:lvl2pPr marL="0" indent="0">
              <a:buClr>
                <a:srgbClr val="EF631A"/>
              </a:buClr>
              <a:buFont typeface="Wingdings" charset="2"/>
              <a:buNone/>
              <a:defRPr sz="1100">
                <a:latin typeface="Verdana"/>
                <a:cs typeface="Verdana"/>
              </a:defRPr>
            </a:lvl2pPr>
            <a:lvl3pPr marL="0" indent="0">
              <a:lnSpc>
                <a:spcPct val="100000"/>
              </a:lnSpc>
              <a:spcBef>
                <a:spcPts val="600"/>
              </a:spcBef>
              <a:buClr>
                <a:srgbClr val="EF631A"/>
              </a:buClr>
              <a:buFont typeface="Wingdings" charset="2"/>
              <a:buNone/>
              <a:defRPr sz="1100">
                <a:latin typeface="Verdana"/>
                <a:cs typeface="Verdana"/>
              </a:defRPr>
            </a:lvl3pPr>
            <a:lvl4pPr marL="0" indent="0">
              <a:spcBef>
                <a:spcPts val="0"/>
              </a:spcBef>
              <a:buClr>
                <a:srgbClr val="EF631A"/>
              </a:buClr>
              <a:buFont typeface="Wingdings" charset="2"/>
              <a:buNone/>
              <a:defRPr sz="1100" baseline="0">
                <a:latin typeface="Verdana"/>
                <a:cs typeface="Verdana"/>
              </a:defRPr>
            </a:lvl4pPr>
            <a:lvl5pPr marL="2057400" indent="-228600">
              <a:buClr>
                <a:srgbClr val="EF631A"/>
              </a:buClr>
              <a:buFont typeface="Wingdings" charset="2"/>
              <a:buChar char="§"/>
              <a:defRPr>
                <a:latin typeface="Verdana"/>
                <a:cs typeface="Verdana"/>
              </a:defRPr>
            </a:lvl5pPr>
          </a:lstStyle>
          <a:p>
            <a:pPr lvl="0"/>
            <a:r>
              <a:rPr lang="de-DE" dirty="0"/>
              <a:t>Hier steht eine</a:t>
            </a:r>
            <a:br>
              <a:rPr lang="de-DE" dirty="0"/>
            </a:br>
            <a:r>
              <a:rPr lang="de-DE" dirty="0"/>
              <a:t>Überschrift</a:t>
            </a:r>
          </a:p>
          <a:p>
            <a:pPr lvl="3"/>
            <a:endParaRPr lang="de-DE" dirty="0"/>
          </a:p>
          <a:p>
            <a:pPr lvl="3"/>
            <a:endParaRPr lang="de-DE" dirty="0"/>
          </a:p>
        </p:txBody>
      </p:sp>
      <p:sp>
        <p:nvSpPr>
          <p:cNvPr id="39" name="Inhaltsplatzhalter 9"/>
          <p:cNvSpPr>
            <a:spLocks noGrp="1"/>
          </p:cNvSpPr>
          <p:nvPr>
            <p:ph sz="quarter" idx="22" hasCustomPrompt="1"/>
          </p:nvPr>
        </p:nvSpPr>
        <p:spPr>
          <a:xfrm>
            <a:off x="696502" y="3365499"/>
            <a:ext cx="2673350" cy="2792313"/>
          </a:xfrm>
          <a:prstGeom prst="rect">
            <a:avLst/>
          </a:prstGeom>
        </p:spPr>
        <p:txBody>
          <a:bodyPr vert="horz" lIns="108000" tIns="46800" rIns="108000" bIns="46800"/>
          <a:lstStyle>
            <a:lvl1pPr marL="177800" indent="-177800">
              <a:spcBef>
                <a:spcPts val="600"/>
              </a:spcBef>
              <a:buClr>
                <a:srgbClr val="EA4D15"/>
              </a:buClr>
              <a:buFont typeface="Wingdings" charset="2"/>
              <a:buChar char="§"/>
              <a:tabLst>
                <a:tab pos="177800" algn="l"/>
              </a:tabLst>
              <a:defRPr sz="1100">
                <a:latin typeface="Verdana"/>
                <a:cs typeface="Verdana"/>
              </a:defRPr>
            </a:lvl1pPr>
            <a:lvl2pPr>
              <a:defRPr sz="1100">
                <a:latin typeface="Verdana"/>
                <a:cs typeface="Verdana"/>
              </a:defRPr>
            </a:lvl2pPr>
            <a:lvl3pPr>
              <a:defRPr sz="1100">
                <a:latin typeface="Verdana"/>
                <a:cs typeface="Verdana"/>
              </a:defRPr>
            </a:lvl3pPr>
            <a:lvl4pPr>
              <a:defRPr sz="1100">
                <a:latin typeface="Verdana"/>
                <a:cs typeface="Verdana"/>
              </a:defRPr>
            </a:lvl4pPr>
            <a:lvl5pPr>
              <a:defRPr sz="1100">
                <a:latin typeface="Verdana"/>
                <a:cs typeface="Verdana"/>
              </a:defRPr>
            </a:lvl5pPr>
          </a:lstStyle>
          <a:p>
            <a:pPr lvl="0"/>
            <a:r>
              <a:rPr lang="de-DE" dirty="0"/>
              <a:t>Zweite Ebene</a:t>
            </a:r>
          </a:p>
          <a:p>
            <a:pPr lvl="0"/>
            <a:r>
              <a:rPr lang="de-DE" dirty="0"/>
              <a:t>Dritte Ebene</a:t>
            </a:r>
          </a:p>
          <a:p>
            <a:pPr lvl="0"/>
            <a:r>
              <a:rPr lang="de-DE" dirty="0"/>
              <a:t>Vierte Ebene</a:t>
            </a:r>
          </a:p>
          <a:p>
            <a:pPr lvl="0"/>
            <a:r>
              <a:rPr lang="de-DE" dirty="0"/>
              <a:t>Fünfte Ebene</a:t>
            </a:r>
          </a:p>
        </p:txBody>
      </p:sp>
      <p:sp>
        <p:nvSpPr>
          <p:cNvPr id="42" name="Inhaltsplatzhalter 7"/>
          <p:cNvSpPr>
            <a:spLocks noGrp="1"/>
          </p:cNvSpPr>
          <p:nvPr>
            <p:ph sz="quarter" idx="23" hasCustomPrompt="1"/>
          </p:nvPr>
        </p:nvSpPr>
        <p:spPr>
          <a:xfrm>
            <a:off x="9254657" y="2784759"/>
            <a:ext cx="2670175" cy="536291"/>
          </a:xfrm>
          <a:prstGeom prst="rect">
            <a:avLst/>
          </a:prstGeom>
        </p:spPr>
        <p:txBody>
          <a:bodyPr vert="horz" lIns="108000" tIns="46800" rIns="108000" bIns="46800"/>
          <a:lstStyle>
            <a:lvl1pPr marL="0" indent="0">
              <a:lnSpc>
                <a:spcPct val="100000"/>
              </a:lnSpc>
              <a:spcBef>
                <a:spcPts val="0"/>
              </a:spcBef>
              <a:buClr>
                <a:srgbClr val="EF631A"/>
              </a:buClr>
              <a:buFont typeface="Wingdings" charset="2"/>
              <a:buNone/>
              <a:defRPr sz="1400" spc="50">
                <a:solidFill>
                  <a:srgbClr val="EA4D15"/>
                </a:solidFill>
                <a:latin typeface="Verdana"/>
                <a:cs typeface="Verdana"/>
              </a:defRPr>
            </a:lvl1pPr>
            <a:lvl2pPr marL="0" indent="0">
              <a:buClr>
                <a:srgbClr val="EF631A"/>
              </a:buClr>
              <a:buFont typeface="Wingdings" charset="2"/>
              <a:buNone/>
              <a:defRPr sz="1100">
                <a:latin typeface="Verdana"/>
                <a:cs typeface="Verdana"/>
              </a:defRPr>
            </a:lvl2pPr>
            <a:lvl3pPr marL="0" indent="0">
              <a:lnSpc>
                <a:spcPct val="100000"/>
              </a:lnSpc>
              <a:spcBef>
                <a:spcPts val="600"/>
              </a:spcBef>
              <a:buClr>
                <a:srgbClr val="EF631A"/>
              </a:buClr>
              <a:buFont typeface="Wingdings" charset="2"/>
              <a:buNone/>
              <a:defRPr sz="1100">
                <a:latin typeface="Verdana"/>
                <a:cs typeface="Verdana"/>
              </a:defRPr>
            </a:lvl3pPr>
            <a:lvl4pPr marL="0" indent="0">
              <a:spcBef>
                <a:spcPts val="0"/>
              </a:spcBef>
              <a:buClr>
                <a:srgbClr val="EF631A"/>
              </a:buClr>
              <a:buFont typeface="Wingdings" charset="2"/>
              <a:buNone/>
              <a:defRPr sz="1100" baseline="0">
                <a:latin typeface="Verdana"/>
                <a:cs typeface="Verdana"/>
              </a:defRPr>
            </a:lvl4pPr>
            <a:lvl5pPr marL="2057400" indent="-228600">
              <a:buClr>
                <a:srgbClr val="EF631A"/>
              </a:buClr>
              <a:buFont typeface="Wingdings" charset="2"/>
              <a:buChar char="§"/>
              <a:defRPr>
                <a:latin typeface="Verdana"/>
                <a:cs typeface="Verdana"/>
              </a:defRPr>
            </a:lvl5pPr>
          </a:lstStyle>
          <a:p>
            <a:pPr lvl="0"/>
            <a:r>
              <a:rPr lang="de-DE" dirty="0"/>
              <a:t>Hier steht eine</a:t>
            </a:r>
            <a:br>
              <a:rPr lang="de-DE" dirty="0"/>
            </a:br>
            <a:r>
              <a:rPr lang="de-DE" dirty="0"/>
              <a:t>Überschrift</a:t>
            </a:r>
          </a:p>
          <a:p>
            <a:pPr lvl="3"/>
            <a:endParaRPr lang="de-DE" dirty="0"/>
          </a:p>
          <a:p>
            <a:pPr lvl="3"/>
            <a:endParaRPr lang="de-DE" dirty="0"/>
          </a:p>
        </p:txBody>
      </p:sp>
      <p:sp>
        <p:nvSpPr>
          <p:cNvPr id="43" name="Inhaltsplatzhalter 9"/>
          <p:cNvSpPr>
            <a:spLocks noGrp="1"/>
          </p:cNvSpPr>
          <p:nvPr>
            <p:ph sz="quarter" idx="24" hasCustomPrompt="1"/>
          </p:nvPr>
        </p:nvSpPr>
        <p:spPr>
          <a:xfrm>
            <a:off x="9255124" y="3365499"/>
            <a:ext cx="2673350" cy="2792313"/>
          </a:xfrm>
          <a:prstGeom prst="rect">
            <a:avLst/>
          </a:prstGeom>
        </p:spPr>
        <p:txBody>
          <a:bodyPr vert="horz" lIns="108000" tIns="46800" rIns="108000" bIns="46800"/>
          <a:lstStyle>
            <a:lvl1pPr marL="177800" indent="-177800">
              <a:spcBef>
                <a:spcPts val="600"/>
              </a:spcBef>
              <a:buClr>
                <a:srgbClr val="EA4D15"/>
              </a:buClr>
              <a:buFont typeface="Wingdings" charset="2"/>
              <a:buChar char="§"/>
              <a:tabLst>
                <a:tab pos="177800" algn="l"/>
              </a:tabLst>
              <a:defRPr sz="1100">
                <a:latin typeface="Verdana"/>
                <a:cs typeface="Verdana"/>
              </a:defRPr>
            </a:lvl1pPr>
            <a:lvl2pPr>
              <a:defRPr sz="1100">
                <a:latin typeface="Verdana"/>
                <a:cs typeface="Verdana"/>
              </a:defRPr>
            </a:lvl2pPr>
            <a:lvl3pPr>
              <a:defRPr sz="1100">
                <a:latin typeface="Verdana"/>
                <a:cs typeface="Verdana"/>
              </a:defRPr>
            </a:lvl3pPr>
            <a:lvl4pPr>
              <a:defRPr sz="1100">
                <a:latin typeface="Verdana"/>
                <a:cs typeface="Verdana"/>
              </a:defRPr>
            </a:lvl4pPr>
            <a:lvl5pPr>
              <a:defRPr sz="1100">
                <a:latin typeface="Verdana"/>
                <a:cs typeface="Verdana"/>
              </a:defRPr>
            </a:lvl5pPr>
          </a:lstStyle>
          <a:p>
            <a:pPr lvl="0"/>
            <a:r>
              <a:rPr lang="de-DE" dirty="0"/>
              <a:t>Zweite Ebene</a:t>
            </a:r>
          </a:p>
          <a:p>
            <a:pPr lvl="0"/>
            <a:r>
              <a:rPr lang="de-DE" dirty="0"/>
              <a:t>Dritte Ebene</a:t>
            </a:r>
          </a:p>
          <a:p>
            <a:pPr lvl="0"/>
            <a:r>
              <a:rPr lang="de-DE" dirty="0"/>
              <a:t>Vierte Ebene</a:t>
            </a:r>
          </a:p>
          <a:p>
            <a:pPr lvl="0"/>
            <a:r>
              <a:rPr lang="de-DE" dirty="0"/>
              <a:t>Fünfte Ebene</a:t>
            </a:r>
          </a:p>
        </p:txBody>
      </p:sp>
      <p:sp>
        <p:nvSpPr>
          <p:cNvPr id="48" name="Bildplatzhalter 2">
            <a:extLst>
              <a:ext uri="{FF2B5EF4-FFF2-40B4-BE49-F238E27FC236}">
                <a16:creationId xmlns:a16="http://schemas.microsoft.com/office/drawing/2014/main" id="{245AECAC-73E1-F244-9074-FE99C45B2377}"/>
              </a:ext>
            </a:extLst>
          </p:cNvPr>
          <p:cNvSpPr>
            <a:spLocks noGrp="1"/>
          </p:cNvSpPr>
          <p:nvPr>
            <p:ph type="pic" sz="quarter" idx="26"/>
          </p:nvPr>
        </p:nvSpPr>
        <p:spPr>
          <a:xfrm>
            <a:off x="3552824" y="1171575"/>
            <a:ext cx="2664574" cy="1450975"/>
          </a:xfrm>
          <a:prstGeom prst="rect">
            <a:avLst/>
          </a:prstGeom>
          <a:solidFill>
            <a:schemeClr val="bg1">
              <a:lumMod val="50000"/>
            </a:schemeClr>
          </a:solidFill>
        </p:spPr>
        <p:txBody>
          <a:bodyPr/>
          <a:lstStyle>
            <a:lvl1pPr>
              <a:defRPr>
                <a:noFill/>
              </a:defRPr>
            </a:lvl1pPr>
          </a:lstStyle>
          <a:p>
            <a:r>
              <a:rPr lang="de-DE"/>
              <a:t>Bild durch Klicken auf Symbol hinzufügen</a:t>
            </a:r>
            <a:endParaRPr lang="de-DE" dirty="0"/>
          </a:p>
        </p:txBody>
      </p:sp>
      <p:sp>
        <p:nvSpPr>
          <p:cNvPr id="49" name="Bildplatzhalter 2">
            <a:extLst>
              <a:ext uri="{FF2B5EF4-FFF2-40B4-BE49-F238E27FC236}">
                <a16:creationId xmlns:a16="http://schemas.microsoft.com/office/drawing/2014/main" id="{245AECAC-73E1-F244-9074-FE99C45B2377}"/>
              </a:ext>
            </a:extLst>
          </p:cNvPr>
          <p:cNvSpPr>
            <a:spLocks noGrp="1"/>
          </p:cNvSpPr>
          <p:nvPr>
            <p:ph type="pic" sz="quarter" idx="27"/>
          </p:nvPr>
        </p:nvSpPr>
        <p:spPr>
          <a:xfrm>
            <a:off x="6407617" y="1171575"/>
            <a:ext cx="2671763" cy="1450975"/>
          </a:xfrm>
          <a:prstGeom prst="rect">
            <a:avLst/>
          </a:prstGeom>
          <a:solidFill>
            <a:schemeClr val="bg1">
              <a:lumMod val="50000"/>
            </a:schemeClr>
          </a:solidFill>
        </p:spPr>
        <p:txBody>
          <a:bodyPr/>
          <a:lstStyle>
            <a:lvl1pPr>
              <a:defRPr>
                <a:noFill/>
              </a:defRPr>
            </a:lvl1pPr>
          </a:lstStyle>
          <a:p>
            <a:r>
              <a:rPr lang="de-DE"/>
              <a:t>Bild durch Klicken auf Symbol hinzufügen</a:t>
            </a:r>
            <a:endParaRPr lang="de-DE" dirty="0"/>
          </a:p>
        </p:txBody>
      </p:sp>
      <p:sp>
        <p:nvSpPr>
          <p:cNvPr id="51" name="Bildplatzhalter 2">
            <a:extLst>
              <a:ext uri="{FF2B5EF4-FFF2-40B4-BE49-F238E27FC236}">
                <a16:creationId xmlns:a16="http://schemas.microsoft.com/office/drawing/2014/main" id="{245AECAC-73E1-F244-9074-FE99C45B2377}"/>
              </a:ext>
            </a:extLst>
          </p:cNvPr>
          <p:cNvSpPr>
            <a:spLocks noGrp="1"/>
          </p:cNvSpPr>
          <p:nvPr>
            <p:ph type="pic" sz="quarter" idx="28"/>
          </p:nvPr>
        </p:nvSpPr>
        <p:spPr>
          <a:xfrm>
            <a:off x="9259419" y="1171575"/>
            <a:ext cx="2665413" cy="1450975"/>
          </a:xfrm>
          <a:prstGeom prst="rect">
            <a:avLst/>
          </a:prstGeom>
          <a:solidFill>
            <a:schemeClr val="bg1">
              <a:lumMod val="50000"/>
            </a:schemeClr>
          </a:solidFill>
        </p:spPr>
        <p:txBody>
          <a:bodyPr/>
          <a:lstStyle>
            <a:lvl1pPr>
              <a:defRPr>
                <a:noFill/>
              </a:defRPr>
            </a:lvl1pPr>
          </a:lstStyle>
          <a:p>
            <a:r>
              <a:rPr lang="de-DE"/>
              <a:t>Bild durch Klicken auf Symbol hinzufügen</a:t>
            </a:r>
            <a:endParaRPr lang="de-DE" dirty="0"/>
          </a:p>
        </p:txBody>
      </p:sp>
    </p:spTree>
    <p:extLst>
      <p:ext uri="{BB962C8B-B14F-4D97-AF65-F5344CB8AC3E}">
        <p14:creationId xmlns:p14="http://schemas.microsoft.com/office/powerpoint/2010/main" val="374513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er Raster">
    <p:spTree>
      <p:nvGrpSpPr>
        <p:cNvPr id="1" name=""/>
        <p:cNvGrpSpPr/>
        <p:nvPr/>
      </p:nvGrpSpPr>
      <p:grpSpPr>
        <a:xfrm>
          <a:off x="0" y="0"/>
          <a:ext cx="0" cy="0"/>
          <a:chOff x="0" y="0"/>
          <a:chExt cx="0" cy="0"/>
        </a:xfrm>
      </p:grpSpPr>
      <p:sp>
        <p:nvSpPr>
          <p:cNvPr id="85" name="Bildplatzhalter 2">
            <a:extLst>
              <a:ext uri="{FF2B5EF4-FFF2-40B4-BE49-F238E27FC236}">
                <a16:creationId xmlns:a16="http://schemas.microsoft.com/office/drawing/2014/main" id="{AAC83398-353F-494A-912B-F3F77F8FB020}"/>
              </a:ext>
            </a:extLst>
          </p:cNvPr>
          <p:cNvSpPr>
            <a:spLocks noGrp="1"/>
          </p:cNvSpPr>
          <p:nvPr>
            <p:ph type="pic" sz="quarter" idx="13"/>
          </p:nvPr>
        </p:nvSpPr>
        <p:spPr>
          <a:xfrm>
            <a:off x="731937" y="1196921"/>
            <a:ext cx="3466800" cy="2287347"/>
          </a:xfrm>
          <a:prstGeom prst="rect">
            <a:avLst/>
          </a:prstGeom>
          <a:solidFill>
            <a:schemeClr val="bg1">
              <a:lumMod val="50000"/>
            </a:schemeClr>
          </a:solidFill>
        </p:spPr>
        <p:txBody>
          <a:bodyPr/>
          <a:lstStyle>
            <a:lvl1pPr>
              <a:defRPr>
                <a:noFill/>
              </a:defRPr>
            </a:lvl1pPr>
          </a:lstStyle>
          <a:p>
            <a:r>
              <a:rPr lang="de-DE"/>
              <a:t>Bild durch Klicken auf Symbol hinzufügen</a:t>
            </a:r>
            <a:endParaRPr lang="de-DE" dirty="0"/>
          </a:p>
        </p:txBody>
      </p:sp>
      <p:sp>
        <p:nvSpPr>
          <p:cNvPr id="70" name="Rechteck 69">
            <a:extLst>
              <a:ext uri="{FF2B5EF4-FFF2-40B4-BE49-F238E27FC236}">
                <a16:creationId xmlns:a16="http://schemas.microsoft.com/office/drawing/2014/main" id="{4445D908-AD55-6045-8566-C58220AB8CB0}"/>
              </a:ext>
            </a:extLst>
          </p:cNvPr>
          <p:cNvSpPr/>
          <p:nvPr userDrawn="1"/>
        </p:nvSpPr>
        <p:spPr>
          <a:xfrm>
            <a:off x="731937" y="3509669"/>
            <a:ext cx="3472128" cy="2654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e-DE" spc="50" dirty="0">
              <a:latin typeface="Verdana"/>
              <a:cs typeface="Verdana"/>
            </a:endParaRPr>
          </a:p>
        </p:txBody>
      </p:sp>
      <p:cxnSp>
        <p:nvCxnSpPr>
          <p:cNvPr id="12" name="Gerade Verbindung 11">
            <a:extLst>
              <a:ext uri="{FF2B5EF4-FFF2-40B4-BE49-F238E27FC236}">
                <a16:creationId xmlns:a16="http://schemas.microsoft.com/office/drawing/2014/main" id="{74AF72C9-9C80-304A-8A90-7181B8382EE1}"/>
              </a:ext>
            </a:extLst>
          </p:cNvPr>
          <p:cNvCxnSpPr>
            <a:cxnSpLocks/>
          </p:cNvCxnSpPr>
          <p:nvPr userDrawn="1"/>
        </p:nvCxnSpPr>
        <p:spPr>
          <a:xfrm>
            <a:off x="263525" y="6400799"/>
            <a:ext cx="11664950" cy="0"/>
          </a:xfrm>
          <a:prstGeom prst="line">
            <a:avLst/>
          </a:prstGeom>
          <a:ln>
            <a:solidFill>
              <a:srgbClr val="EF631A"/>
            </a:solidFill>
          </a:ln>
        </p:spPr>
        <p:style>
          <a:lnRef idx="1">
            <a:schemeClr val="accent1"/>
          </a:lnRef>
          <a:fillRef idx="0">
            <a:schemeClr val="accent1"/>
          </a:fillRef>
          <a:effectRef idx="0">
            <a:schemeClr val="accent1"/>
          </a:effectRef>
          <a:fontRef idx="minor">
            <a:schemeClr val="tx1"/>
          </a:fontRef>
        </p:style>
      </p:cxnSp>
      <p:sp>
        <p:nvSpPr>
          <p:cNvPr id="30" name="Titel 18">
            <a:extLst>
              <a:ext uri="{FF2B5EF4-FFF2-40B4-BE49-F238E27FC236}">
                <a16:creationId xmlns:a16="http://schemas.microsoft.com/office/drawing/2014/main" id="{4E8EC211-8B13-FA48-B31F-D44DB00970D6}"/>
              </a:ext>
            </a:extLst>
          </p:cNvPr>
          <p:cNvSpPr>
            <a:spLocks noGrp="1"/>
          </p:cNvSpPr>
          <p:nvPr>
            <p:ph type="title" hasCustomPrompt="1"/>
          </p:nvPr>
        </p:nvSpPr>
        <p:spPr>
          <a:xfrm>
            <a:off x="263525" y="388888"/>
            <a:ext cx="8671456" cy="249299"/>
          </a:xfrm>
        </p:spPr>
        <p:txBody>
          <a:bodyPr wrap="square" lIns="0" tIns="0" rIns="0" bIns="0" anchor="t" anchorCtr="0">
            <a:spAutoFit/>
          </a:bodyPr>
          <a:lstStyle>
            <a:lvl1pPr>
              <a:defRPr sz="1800" spc="5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Hier steht ein Text</a:t>
            </a:r>
          </a:p>
        </p:txBody>
      </p:sp>
      <p:sp>
        <p:nvSpPr>
          <p:cNvPr id="31" name="Textplatzhalter 28">
            <a:extLst>
              <a:ext uri="{FF2B5EF4-FFF2-40B4-BE49-F238E27FC236}">
                <a16:creationId xmlns:a16="http://schemas.microsoft.com/office/drawing/2014/main" id="{2C9F684B-DCE3-D24A-9763-E275B7AF395F}"/>
              </a:ext>
            </a:extLst>
          </p:cNvPr>
          <p:cNvSpPr>
            <a:spLocks noGrp="1"/>
          </p:cNvSpPr>
          <p:nvPr>
            <p:ph type="body" sz="quarter" idx="11" hasCustomPrompt="1"/>
          </p:nvPr>
        </p:nvSpPr>
        <p:spPr>
          <a:xfrm>
            <a:off x="263525" y="675402"/>
            <a:ext cx="8671456" cy="253916"/>
          </a:xfrm>
          <a:prstGeom prst="rect">
            <a:avLst/>
          </a:prstGeom>
        </p:spPr>
        <p:txBody>
          <a:bodyPr wrap="square" lIns="0" tIns="0" rIns="0" bIns="0">
            <a:spAutoFit/>
          </a:bodyPr>
          <a:lstStyle>
            <a:lvl1pPr marL="0" indent="0">
              <a:buNone/>
              <a:defRPr sz="1800" b="0" i="0" spc="50" baseline="0">
                <a:latin typeface="Verdana"/>
              </a:defRPr>
            </a:lvl1pPr>
          </a:lstStyle>
          <a:p>
            <a:r>
              <a:rPr lang="de-DE" dirty="0"/>
              <a:t>Hier steht ein Text</a:t>
            </a:r>
          </a:p>
        </p:txBody>
      </p:sp>
      <p:pic>
        <p:nvPicPr>
          <p:cNvPr id="32" name="Grafik 31">
            <a:extLst>
              <a:ext uri="{FF2B5EF4-FFF2-40B4-BE49-F238E27FC236}">
                <a16:creationId xmlns:a16="http://schemas.microsoft.com/office/drawing/2014/main" id="{915ADE74-9894-E441-B80B-1ADF36760F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17563" y="260350"/>
            <a:ext cx="410912" cy="580024"/>
          </a:xfrm>
          <a:prstGeom prst="rect">
            <a:avLst/>
          </a:prstGeom>
        </p:spPr>
      </p:pic>
      <p:pic>
        <p:nvPicPr>
          <p:cNvPr id="33" name="Grafik 32">
            <a:extLst>
              <a:ext uri="{FF2B5EF4-FFF2-40B4-BE49-F238E27FC236}">
                <a16:creationId xmlns:a16="http://schemas.microsoft.com/office/drawing/2014/main" id="{9B353189-A924-4844-90F8-BE0843BCF1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10019" y="190064"/>
            <a:ext cx="1258872" cy="720595"/>
          </a:xfrm>
          <a:prstGeom prst="rect">
            <a:avLst/>
          </a:prstGeom>
        </p:spPr>
      </p:pic>
      <p:sp>
        <p:nvSpPr>
          <p:cNvPr id="16" name="Textfeld 15">
            <a:extLst>
              <a:ext uri="{FF2B5EF4-FFF2-40B4-BE49-F238E27FC236}">
                <a16:creationId xmlns:a16="http://schemas.microsoft.com/office/drawing/2014/main" id="{85BE2F01-9CCA-A74B-9BD1-06DBD32EEF4C}"/>
              </a:ext>
            </a:extLst>
          </p:cNvPr>
          <p:cNvSpPr txBox="1"/>
          <p:nvPr userDrawn="1"/>
        </p:nvSpPr>
        <p:spPr>
          <a:xfrm>
            <a:off x="10101943" y="6485150"/>
            <a:ext cx="1826531" cy="225000"/>
          </a:xfrm>
          <a:prstGeom prst="rect">
            <a:avLst/>
          </a:prstGeom>
          <a:noFill/>
        </p:spPr>
        <p:txBody>
          <a:bodyPr wrap="square" lIns="0" tIns="0" rIns="0" bIns="0" rtlCol="0">
            <a:noAutofit/>
          </a:bodyPr>
          <a:lstStyle/>
          <a:p>
            <a:pPr algn="r"/>
            <a:fld id="{BABDEC3C-ABFE-9147-85BA-EE95810B2DAD}" type="datetime4">
              <a:rPr lang="de-DE" sz="900" spc="0" smtClean="0">
                <a:latin typeface="Verdana" panose="020B0604030504040204" pitchFamily="34" charset="0"/>
                <a:ea typeface="Verdana" panose="020B0604030504040204" pitchFamily="34" charset="0"/>
                <a:cs typeface="Verdana" panose="020B0604030504040204" pitchFamily="34" charset="0"/>
              </a:rPr>
              <a:t>30. Juni 2021</a:t>
            </a:fld>
            <a:r>
              <a:rPr lang="de-DE" sz="900" spc="0" dirty="0">
                <a:latin typeface="Verdana" panose="020B0604030504040204" pitchFamily="34" charset="0"/>
                <a:ea typeface="Verdana" panose="020B0604030504040204" pitchFamily="34" charset="0"/>
                <a:cs typeface="Verdana" panose="020B0604030504040204" pitchFamily="34" charset="0"/>
              </a:rPr>
              <a:t>   |  Seite </a:t>
            </a:r>
            <a:fld id="{30CC3396-4079-4284-9445-1AF46367195E}" type="slidenum">
              <a:rPr lang="de-DE" sz="900" spc="0" smtClean="0">
                <a:latin typeface="Verdana" panose="020B0604030504040204" pitchFamily="34" charset="0"/>
                <a:ea typeface="Verdana" panose="020B0604030504040204" pitchFamily="34" charset="0"/>
                <a:cs typeface="Verdana" panose="020B0604030504040204" pitchFamily="34" charset="0"/>
              </a:rPr>
              <a:pPr algn="r"/>
              <a:t>‹Nr.›</a:t>
            </a:fld>
            <a:endParaRPr lang="de-DE" sz="900" spc="0" dirty="0">
              <a:latin typeface="Verdana" panose="020B0604030504040204" pitchFamily="34" charset="0"/>
              <a:ea typeface="Verdana" panose="020B0604030504040204" pitchFamily="34" charset="0"/>
              <a:cs typeface="Verdana" panose="020B0604030504040204" pitchFamily="34" charset="0"/>
            </a:endParaRPr>
          </a:p>
        </p:txBody>
      </p:sp>
      <p:cxnSp>
        <p:nvCxnSpPr>
          <p:cNvPr id="73" name="Gerade Verbindung 72">
            <a:extLst>
              <a:ext uri="{FF2B5EF4-FFF2-40B4-BE49-F238E27FC236}">
                <a16:creationId xmlns:a16="http://schemas.microsoft.com/office/drawing/2014/main" id="{C2586D55-C2BD-9F46-AE21-289E2B1146C5}"/>
              </a:ext>
            </a:extLst>
          </p:cNvPr>
          <p:cNvCxnSpPr>
            <a:cxnSpLocks/>
          </p:cNvCxnSpPr>
          <p:nvPr/>
        </p:nvCxnSpPr>
        <p:spPr>
          <a:xfrm>
            <a:off x="725587" y="3499678"/>
            <a:ext cx="3478478" cy="0"/>
          </a:xfrm>
          <a:prstGeom prst="line">
            <a:avLst/>
          </a:prstGeom>
          <a:ln w="28575">
            <a:solidFill>
              <a:srgbClr val="F0641A"/>
            </a:solidFill>
          </a:ln>
        </p:spPr>
        <p:style>
          <a:lnRef idx="1">
            <a:schemeClr val="accent1"/>
          </a:lnRef>
          <a:fillRef idx="0">
            <a:schemeClr val="accent1"/>
          </a:fillRef>
          <a:effectRef idx="0">
            <a:schemeClr val="accent1"/>
          </a:effectRef>
          <a:fontRef idx="minor">
            <a:schemeClr val="tx1"/>
          </a:fontRef>
        </p:style>
      </p:cxnSp>
      <p:sp>
        <p:nvSpPr>
          <p:cNvPr id="36" name="Inhaltsplatzhalter 7"/>
          <p:cNvSpPr>
            <a:spLocks noGrp="1"/>
          </p:cNvSpPr>
          <p:nvPr>
            <p:ph sz="quarter" idx="19" hasCustomPrompt="1"/>
          </p:nvPr>
        </p:nvSpPr>
        <p:spPr>
          <a:xfrm>
            <a:off x="731937" y="3588578"/>
            <a:ext cx="3466800" cy="536291"/>
          </a:xfrm>
          <a:prstGeom prst="rect">
            <a:avLst/>
          </a:prstGeom>
        </p:spPr>
        <p:txBody>
          <a:bodyPr vert="horz" lIns="108000" tIns="46800" rIns="108000" bIns="46800"/>
          <a:lstStyle>
            <a:lvl1pPr marL="88900" indent="0">
              <a:lnSpc>
                <a:spcPct val="100000"/>
              </a:lnSpc>
              <a:spcBef>
                <a:spcPts val="0"/>
              </a:spcBef>
              <a:buClr>
                <a:srgbClr val="EF631A"/>
              </a:buClr>
              <a:buFont typeface="Wingdings" charset="2"/>
              <a:buNone/>
              <a:defRPr sz="1500" spc="50">
                <a:solidFill>
                  <a:srgbClr val="EA4D15"/>
                </a:solidFill>
                <a:latin typeface="Verdana"/>
                <a:cs typeface="Verdana"/>
              </a:defRPr>
            </a:lvl1pPr>
            <a:lvl2pPr marL="0" indent="0">
              <a:buClr>
                <a:srgbClr val="EF631A"/>
              </a:buClr>
              <a:buFont typeface="Wingdings" charset="2"/>
              <a:buNone/>
              <a:defRPr sz="1100">
                <a:latin typeface="Verdana"/>
                <a:cs typeface="Verdana"/>
              </a:defRPr>
            </a:lvl2pPr>
            <a:lvl3pPr marL="0" indent="0">
              <a:lnSpc>
                <a:spcPct val="100000"/>
              </a:lnSpc>
              <a:spcBef>
                <a:spcPts val="600"/>
              </a:spcBef>
              <a:buClr>
                <a:srgbClr val="EF631A"/>
              </a:buClr>
              <a:buFont typeface="Wingdings" charset="2"/>
              <a:buNone/>
              <a:defRPr sz="1100">
                <a:latin typeface="Verdana"/>
                <a:cs typeface="Verdana"/>
              </a:defRPr>
            </a:lvl3pPr>
            <a:lvl4pPr marL="0" indent="0">
              <a:spcBef>
                <a:spcPts val="0"/>
              </a:spcBef>
              <a:buClr>
                <a:srgbClr val="EF631A"/>
              </a:buClr>
              <a:buFont typeface="Wingdings" charset="2"/>
              <a:buNone/>
              <a:defRPr sz="1100" baseline="0">
                <a:latin typeface="Verdana"/>
                <a:cs typeface="Verdana"/>
              </a:defRPr>
            </a:lvl4pPr>
            <a:lvl5pPr marL="2057400" indent="-228600">
              <a:buClr>
                <a:srgbClr val="EF631A"/>
              </a:buClr>
              <a:buFont typeface="Wingdings" charset="2"/>
              <a:buChar char="§"/>
              <a:defRPr>
                <a:latin typeface="Verdana"/>
                <a:cs typeface="Verdana"/>
              </a:defRPr>
            </a:lvl5pPr>
          </a:lstStyle>
          <a:p>
            <a:pPr lvl="0"/>
            <a:r>
              <a:rPr lang="de-DE" dirty="0"/>
              <a:t>Hier steht eine</a:t>
            </a:r>
            <a:br>
              <a:rPr lang="de-DE" dirty="0"/>
            </a:br>
            <a:r>
              <a:rPr lang="de-DE" dirty="0"/>
              <a:t>Überschrift</a:t>
            </a:r>
          </a:p>
          <a:p>
            <a:pPr lvl="3"/>
            <a:endParaRPr lang="de-DE" dirty="0"/>
          </a:p>
          <a:p>
            <a:pPr lvl="3"/>
            <a:endParaRPr lang="de-DE" dirty="0"/>
          </a:p>
        </p:txBody>
      </p:sp>
      <p:sp>
        <p:nvSpPr>
          <p:cNvPr id="37" name="Inhaltsplatzhalter 9"/>
          <p:cNvSpPr>
            <a:spLocks noGrp="1"/>
          </p:cNvSpPr>
          <p:nvPr>
            <p:ph sz="quarter" idx="20" hasCustomPrompt="1"/>
          </p:nvPr>
        </p:nvSpPr>
        <p:spPr>
          <a:xfrm>
            <a:off x="731937" y="4140200"/>
            <a:ext cx="3470442" cy="1803400"/>
          </a:xfrm>
          <a:prstGeom prst="rect">
            <a:avLst/>
          </a:prstGeom>
        </p:spPr>
        <p:txBody>
          <a:bodyPr vert="horz" lIns="108000" tIns="46800" rIns="108000" bIns="46800"/>
          <a:lstStyle>
            <a:lvl1pPr marL="266700" indent="-177800">
              <a:spcBef>
                <a:spcPts val="600"/>
              </a:spcBef>
              <a:buClr>
                <a:srgbClr val="EA4D15"/>
              </a:buClr>
              <a:buFont typeface="Wingdings" charset="2"/>
              <a:buChar char="§"/>
              <a:tabLst>
                <a:tab pos="177800" algn="l"/>
              </a:tabLst>
              <a:defRPr sz="1300">
                <a:latin typeface="Verdana"/>
                <a:cs typeface="Verdana"/>
              </a:defRPr>
            </a:lvl1pPr>
            <a:lvl2pPr>
              <a:defRPr sz="1100">
                <a:latin typeface="Verdana"/>
                <a:cs typeface="Verdana"/>
              </a:defRPr>
            </a:lvl2pPr>
            <a:lvl3pPr>
              <a:defRPr sz="1100">
                <a:latin typeface="Verdana"/>
                <a:cs typeface="Verdana"/>
              </a:defRPr>
            </a:lvl3pPr>
            <a:lvl4pPr>
              <a:defRPr sz="1100">
                <a:latin typeface="Verdana"/>
                <a:cs typeface="Verdana"/>
              </a:defRPr>
            </a:lvl4pPr>
            <a:lvl5pPr>
              <a:defRPr sz="1100">
                <a:latin typeface="Verdana"/>
                <a:cs typeface="Verdana"/>
              </a:defRPr>
            </a:lvl5pPr>
          </a:lstStyle>
          <a:p>
            <a:pPr lvl="0"/>
            <a:r>
              <a:rPr lang="de-DE" dirty="0"/>
              <a:t>Zweite Ebene</a:t>
            </a:r>
          </a:p>
          <a:p>
            <a:pPr lvl="0"/>
            <a:r>
              <a:rPr lang="de-DE" dirty="0"/>
              <a:t>Dritte Ebene</a:t>
            </a:r>
          </a:p>
          <a:p>
            <a:pPr lvl="0"/>
            <a:r>
              <a:rPr lang="de-DE" dirty="0"/>
              <a:t>Vierte Ebene</a:t>
            </a:r>
          </a:p>
          <a:p>
            <a:pPr lvl="0"/>
            <a:r>
              <a:rPr lang="de-DE" dirty="0"/>
              <a:t>Fünfte Ebene</a:t>
            </a:r>
          </a:p>
        </p:txBody>
      </p:sp>
      <p:sp>
        <p:nvSpPr>
          <p:cNvPr id="81" name="Bildplatzhalter 2">
            <a:extLst>
              <a:ext uri="{FF2B5EF4-FFF2-40B4-BE49-F238E27FC236}">
                <a16:creationId xmlns:a16="http://schemas.microsoft.com/office/drawing/2014/main" id="{AAC83398-353F-494A-912B-F3F77F8FB020}"/>
              </a:ext>
            </a:extLst>
          </p:cNvPr>
          <p:cNvSpPr>
            <a:spLocks noGrp="1"/>
          </p:cNvSpPr>
          <p:nvPr>
            <p:ph type="pic" sz="quarter" idx="26"/>
          </p:nvPr>
        </p:nvSpPr>
        <p:spPr>
          <a:xfrm>
            <a:off x="7966392" y="1196921"/>
            <a:ext cx="3466800" cy="2287347"/>
          </a:xfrm>
          <a:prstGeom prst="rect">
            <a:avLst/>
          </a:prstGeom>
          <a:solidFill>
            <a:schemeClr val="bg1">
              <a:lumMod val="50000"/>
            </a:schemeClr>
          </a:solidFill>
        </p:spPr>
        <p:txBody>
          <a:bodyPr/>
          <a:lstStyle>
            <a:lvl1pPr>
              <a:defRPr>
                <a:noFill/>
              </a:defRPr>
            </a:lvl1pPr>
          </a:lstStyle>
          <a:p>
            <a:r>
              <a:rPr lang="de-DE"/>
              <a:t>Bild durch Klicken auf Symbol hinzufügen</a:t>
            </a:r>
            <a:endParaRPr lang="de-DE" dirty="0"/>
          </a:p>
        </p:txBody>
      </p:sp>
      <p:sp>
        <p:nvSpPr>
          <p:cNvPr id="82" name="Rechteck 81">
            <a:extLst>
              <a:ext uri="{FF2B5EF4-FFF2-40B4-BE49-F238E27FC236}">
                <a16:creationId xmlns:a16="http://schemas.microsoft.com/office/drawing/2014/main" id="{4445D908-AD55-6045-8566-C58220AB8CB0}"/>
              </a:ext>
            </a:extLst>
          </p:cNvPr>
          <p:cNvSpPr/>
          <p:nvPr userDrawn="1"/>
        </p:nvSpPr>
        <p:spPr>
          <a:xfrm>
            <a:off x="7966392" y="3509669"/>
            <a:ext cx="3472128" cy="2654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e-DE" spc="50" dirty="0">
              <a:latin typeface="Verdana"/>
              <a:cs typeface="Verdana"/>
            </a:endParaRPr>
          </a:p>
        </p:txBody>
      </p:sp>
      <p:cxnSp>
        <p:nvCxnSpPr>
          <p:cNvPr id="88" name="Gerade Verbindung 87">
            <a:extLst>
              <a:ext uri="{FF2B5EF4-FFF2-40B4-BE49-F238E27FC236}">
                <a16:creationId xmlns:a16="http://schemas.microsoft.com/office/drawing/2014/main" id="{C2586D55-C2BD-9F46-AE21-289E2B1146C5}"/>
              </a:ext>
            </a:extLst>
          </p:cNvPr>
          <p:cNvCxnSpPr>
            <a:cxnSpLocks/>
          </p:cNvCxnSpPr>
          <p:nvPr userDrawn="1"/>
        </p:nvCxnSpPr>
        <p:spPr>
          <a:xfrm>
            <a:off x="7960042" y="3499678"/>
            <a:ext cx="3478478" cy="0"/>
          </a:xfrm>
          <a:prstGeom prst="line">
            <a:avLst/>
          </a:prstGeom>
          <a:ln w="28575">
            <a:solidFill>
              <a:srgbClr val="F0641A"/>
            </a:solidFill>
          </a:ln>
        </p:spPr>
        <p:style>
          <a:lnRef idx="1">
            <a:schemeClr val="accent1"/>
          </a:lnRef>
          <a:fillRef idx="0">
            <a:schemeClr val="accent1"/>
          </a:fillRef>
          <a:effectRef idx="0">
            <a:schemeClr val="accent1"/>
          </a:effectRef>
          <a:fontRef idx="minor">
            <a:schemeClr val="tx1"/>
          </a:fontRef>
        </p:style>
      </p:cxnSp>
      <p:sp>
        <p:nvSpPr>
          <p:cNvPr id="89" name="Inhaltsplatzhalter 7"/>
          <p:cNvSpPr>
            <a:spLocks noGrp="1"/>
          </p:cNvSpPr>
          <p:nvPr>
            <p:ph sz="quarter" idx="27" hasCustomPrompt="1"/>
          </p:nvPr>
        </p:nvSpPr>
        <p:spPr>
          <a:xfrm>
            <a:off x="7966392" y="3588578"/>
            <a:ext cx="3466800" cy="536291"/>
          </a:xfrm>
          <a:prstGeom prst="rect">
            <a:avLst/>
          </a:prstGeom>
        </p:spPr>
        <p:txBody>
          <a:bodyPr vert="horz" lIns="108000" tIns="46800" rIns="108000" bIns="46800"/>
          <a:lstStyle>
            <a:lvl1pPr marL="88900" indent="0">
              <a:lnSpc>
                <a:spcPct val="100000"/>
              </a:lnSpc>
              <a:spcBef>
                <a:spcPts val="0"/>
              </a:spcBef>
              <a:buClr>
                <a:srgbClr val="EF631A"/>
              </a:buClr>
              <a:buFont typeface="Wingdings" charset="2"/>
              <a:buNone/>
              <a:defRPr sz="1500" spc="50">
                <a:solidFill>
                  <a:srgbClr val="EA4D15"/>
                </a:solidFill>
                <a:latin typeface="Verdana"/>
                <a:cs typeface="Verdana"/>
              </a:defRPr>
            </a:lvl1pPr>
            <a:lvl2pPr marL="0" indent="0">
              <a:buClr>
                <a:srgbClr val="EF631A"/>
              </a:buClr>
              <a:buFont typeface="Wingdings" charset="2"/>
              <a:buNone/>
              <a:defRPr sz="1100">
                <a:latin typeface="Verdana"/>
                <a:cs typeface="Verdana"/>
              </a:defRPr>
            </a:lvl2pPr>
            <a:lvl3pPr marL="0" indent="0">
              <a:lnSpc>
                <a:spcPct val="100000"/>
              </a:lnSpc>
              <a:spcBef>
                <a:spcPts val="600"/>
              </a:spcBef>
              <a:buClr>
                <a:srgbClr val="EF631A"/>
              </a:buClr>
              <a:buFont typeface="Wingdings" charset="2"/>
              <a:buNone/>
              <a:defRPr sz="1100">
                <a:latin typeface="Verdana"/>
                <a:cs typeface="Verdana"/>
              </a:defRPr>
            </a:lvl3pPr>
            <a:lvl4pPr marL="0" indent="0">
              <a:spcBef>
                <a:spcPts val="0"/>
              </a:spcBef>
              <a:buClr>
                <a:srgbClr val="EF631A"/>
              </a:buClr>
              <a:buFont typeface="Wingdings" charset="2"/>
              <a:buNone/>
              <a:defRPr sz="1100" baseline="0">
                <a:latin typeface="Verdana"/>
                <a:cs typeface="Verdana"/>
              </a:defRPr>
            </a:lvl4pPr>
            <a:lvl5pPr marL="2057400" indent="-228600">
              <a:buClr>
                <a:srgbClr val="EF631A"/>
              </a:buClr>
              <a:buFont typeface="Wingdings" charset="2"/>
              <a:buChar char="§"/>
              <a:defRPr>
                <a:latin typeface="Verdana"/>
                <a:cs typeface="Verdana"/>
              </a:defRPr>
            </a:lvl5pPr>
          </a:lstStyle>
          <a:p>
            <a:pPr lvl="0"/>
            <a:r>
              <a:rPr lang="de-DE" dirty="0"/>
              <a:t>Hier steht eine</a:t>
            </a:r>
            <a:br>
              <a:rPr lang="de-DE" dirty="0"/>
            </a:br>
            <a:r>
              <a:rPr lang="de-DE" dirty="0"/>
              <a:t>Überschrift</a:t>
            </a:r>
          </a:p>
          <a:p>
            <a:pPr lvl="3"/>
            <a:endParaRPr lang="de-DE" dirty="0"/>
          </a:p>
          <a:p>
            <a:pPr lvl="3"/>
            <a:endParaRPr lang="de-DE" dirty="0"/>
          </a:p>
        </p:txBody>
      </p:sp>
      <p:sp>
        <p:nvSpPr>
          <p:cNvPr id="90" name="Inhaltsplatzhalter 9"/>
          <p:cNvSpPr>
            <a:spLocks noGrp="1"/>
          </p:cNvSpPr>
          <p:nvPr>
            <p:ph sz="quarter" idx="28" hasCustomPrompt="1"/>
          </p:nvPr>
        </p:nvSpPr>
        <p:spPr>
          <a:xfrm>
            <a:off x="7966392" y="4140200"/>
            <a:ext cx="3470442" cy="1803400"/>
          </a:xfrm>
          <a:prstGeom prst="rect">
            <a:avLst/>
          </a:prstGeom>
        </p:spPr>
        <p:txBody>
          <a:bodyPr vert="horz" lIns="108000" tIns="46800" rIns="108000" bIns="46800"/>
          <a:lstStyle>
            <a:lvl1pPr marL="266700" indent="-177800">
              <a:spcBef>
                <a:spcPts val="600"/>
              </a:spcBef>
              <a:buClr>
                <a:srgbClr val="EA4D15"/>
              </a:buClr>
              <a:buFont typeface="Wingdings" charset="2"/>
              <a:buChar char="§"/>
              <a:tabLst>
                <a:tab pos="177800" algn="l"/>
              </a:tabLst>
              <a:defRPr sz="1300">
                <a:latin typeface="Verdana"/>
                <a:cs typeface="Verdana"/>
              </a:defRPr>
            </a:lvl1pPr>
            <a:lvl2pPr>
              <a:defRPr sz="1100">
                <a:latin typeface="Verdana"/>
                <a:cs typeface="Verdana"/>
              </a:defRPr>
            </a:lvl2pPr>
            <a:lvl3pPr>
              <a:defRPr sz="1100">
                <a:latin typeface="Verdana"/>
                <a:cs typeface="Verdana"/>
              </a:defRPr>
            </a:lvl3pPr>
            <a:lvl4pPr>
              <a:defRPr sz="1100">
                <a:latin typeface="Verdana"/>
                <a:cs typeface="Verdana"/>
              </a:defRPr>
            </a:lvl4pPr>
            <a:lvl5pPr>
              <a:defRPr sz="1100">
                <a:latin typeface="Verdana"/>
                <a:cs typeface="Verdana"/>
              </a:defRPr>
            </a:lvl5pPr>
          </a:lstStyle>
          <a:p>
            <a:pPr lvl="0"/>
            <a:r>
              <a:rPr lang="de-DE" dirty="0"/>
              <a:t>Zweite Ebene</a:t>
            </a:r>
          </a:p>
          <a:p>
            <a:pPr lvl="0"/>
            <a:r>
              <a:rPr lang="de-DE" dirty="0"/>
              <a:t>Dritte Ebene</a:t>
            </a:r>
          </a:p>
          <a:p>
            <a:pPr lvl="0"/>
            <a:r>
              <a:rPr lang="de-DE" dirty="0"/>
              <a:t>Vierte Ebene</a:t>
            </a:r>
          </a:p>
          <a:p>
            <a:pPr lvl="0"/>
            <a:r>
              <a:rPr lang="de-DE" dirty="0"/>
              <a:t>Fünfte Ebene</a:t>
            </a:r>
          </a:p>
        </p:txBody>
      </p:sp>
      <p:sp>
        <p:nvSpPr>
          <p:cNvPr id="91" name="Bildplatzhalter 2">
            <a:extLst>
              <a:ext uri="{FF2B5EF4-FFF2-40B4-BE49-F238E27FC236}">
                <a16:creationId xmlns:a16="http://schemas.microsoft.com/office/drawing/2014/main" id="{AAC83398-353F-494A-912B-F3F77F8FB020}"/>
              </a:ext>
            </a:extLst>
          </p:cNvPr>
          <p:cNvSpPr>
            <a:spLocks noGrp="1"/>
          </p:cNvSpPr>
          <p:nvPr>
            <p:ph type="pic" sz="quarter" idx="29"/>
          </p:nvPr>
        </p:nvSpPr>
        <p:spPr>
          <a:xfrm>
            <a:off x="4356250" y="1196921"/>
            <a:ext cx="3466800" cy="2287347"/>
          </a:xfrm>
          <a:prstGeom prst="rect">
            <a:avLst/>
          </a:prstGeom>
          <a:solidFill>
            <a:schemeClr val="bg1">
              <a:lumMod val="50000"/>
            </a:schemeClr>
          </a:solidFill>
        </p:spPr>
        <p:txBody>
          <a:bodyPr/>
          <a:lstStyle>
            <a:lvl1pPr>
              <a:defRPr>
                <a:noFill/>
              </a:defRPr>
            </a:lvl1pPr>
          </a:lstStyle>
          <a:p>
            <a:r>
              <a:rPr lang="de-DE"/>
              <a:t>Bild durch Klicken auf Symbol hinzufügen</a:t>
            </a:r>
            <a:endParaRPr lang="de-DE" dirty="0"/>
          </a:p>
        </p:txBody>
      </p:sp>
      <p:sp>
        <p:nvSpPr>
          <p:cNvPr id="92" name="Rechteck 91">
            <a:extLst>
              <a:ext uri="{FF2B5EF4-FFF2-40B4-BE49-F238E27FC236}">
                <a16:creationId xmlns:a16="http://schemas.microsoft.com/office/drawing/2014/main" id="{4445D908-AD55-6045-8566-C58220AB8CB0}"/>
              </a:ext>
            </a:extLst>
          </p:cNvPr>
          <p:cNvSpPr/>
          <p:nvPr userDrawn="1"/>
        </p:nvSpPr>
        <p:spPr>
          <a:xfrm>
            <a:off x="4353586" y="3509669"/>
            <a:ext cx="3472128" cy="2654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e-DE" spc="50" dirty="0">
              <a:latin typeface="Verdana"/>
              <a:cs typeface="Verdana"/>
            </a:endParaRPr>
          </a:p>
        </p:txBody>
      </p:sp>
      <p:cxnSp>
        <p:nvCxnSpPr>
          <p:cNvPr id="93" name="Gerade Verbindung 92">
            <a:extLst>
              <a:ext uri="{FF2B5EF4-FFF2-40B4-BE49-F238E27FC236}">
                <a16:creationId xmlns:a16="http://schemas.microsoft.com/office/drawing/2014/main" id="{C2586D55-C2BD-9F46-AE21-289E2B1146C5}"/>
              </a:ext>
            </a:extLst>
          </p:cNvPr>
          <p:cNvCxnSpPr>
            <a:cxnSpLocks/>
          </p:cNvCxnSpPr>
          <p:nvPr userDrawn="1"/>
        </p:nvCxnSpPr>
        <p:spPr>
          <a:xfrm>
            <a:off x="4350411" y="3499678"/>
            <a:ext cx="3478478" cy="0"/>
          </a:xfrm>
          <a:prstGeom prst="line">
            <a:avLst/>
          </a:prstGeom>
          <a:ln w="28575">
            <a:solidFill>
              <a:srgbClr val="F0641A"/>
            </a:solidFill>
          </a:ln>
        </p:spPr>
        <p:style>
          <a:lnRef idx="1">
            <a:schemeClr val="accent1"/>
          </a:lnRef>
          <a:fillRef idx="0">
            <a:schemeClr val="accent1"/>
          </a:fillRef>
          <a:effectRef idx="0">
            <a:schemeClr val="accent1"/>
          </a:effectRef>
          <a:fontRef idx="minor">
            <a:schemeClr val="tx1"/>
          </a:fontRef>
        </p:style>
      </p:cxnSp>
      <p:sp>
        <p:nvSpPr>
          <p:cNvPr id="94" name="Inhaltsplatzhalter 7"/>
          <p:cNvSpPr>
            <a:spLocks noGrp="1"/>
          </p:cNvSpPr>
          <p:nvPr>
            <p:ph sz="quarter" idx="30" hasCustomPrompt="1"/>
          </p:nvPr>
        </p:nvSpPr>
        <p:spPr>
          <a:xfrm>
            <a:off x="4356250" y="3588578"/>
            <a:ext cx="3466800" cy="536291"/>
          </a:xfrm>
          <a:prstGeom prst="rect">
            <a:avLst/>
          </a:prstGeom>
        </p:spPr>
        <p:txBody>
          <a:bodyPr vert="horz" lIns="108000" tIns="46800" rIns="108000" bIns="46800"/>
          <a:lstStyle>
            <a:lvl1pPr marL="88900" indent="0">
              <a:lnSpc>
                <a:spcPct val="100000"/>
              </a:lnSpc>
              <a:spcBef>
                <a:spcPts val="0"/>
              </a:spcBef>
              <a:buClr>
                <a:srgbClr val="EF631A"/>
              </a:buClr>
              <a:buFont typeface="Wingdings" charset="2"/>
              <a:buNone/>
              <a:defRPr sz="1500" spc="50">
                <a:solidFill>
                  <a:srgbClr val="EA4D15"/>
                </a:solidFill>
                <a:latin typeface="Verdana"/>
                <a:cs typeface="Verdana"/>
              </a:defRPr>
            </a:lvl1pPr>
            <a:lvl2pPr marL="0" indent="0">
              <a:buClr>
                <a:srgbClr val="EF631A"/>
              </a:buClr>
              <a:buFont typeface="Wingdings" charset="2"/>
              <a:buNone/>
              <a:defRPr sz="1100">
                <a:latin typeface="Verdana"/>
                <a:cs typeface="Verdana"/>
              </a:defRPr>
            </a:lvl2pPr>
            <a:lvl3pPr marL="0" indent="0">
              <a:lnSpc>
                <a:spcPct val="100000"/>
              </a:lnSpc>
              <a:spcBef>
                <a:spcPts val="600"/>
              </a:spcBef>
              <a:buClr>
                <a:srgbClr val="EF631A"/>
              </a:buClr>
              <a:buFont typeface="Wingdings" charset="2"/>
              <a:buNone/>
              <a:defRPr sz="1100">
                <a:latin typeface="Verdana"/>
                <a:cs typeface="Verdana"/>
              </a:defRPr>
            </a:lvl3pPr>
            <a:lvl4pPr marL="0" indent="0">
              <a:spcBef>
                <a:spcPts val="0"/>
              </a:spcBef>
              <a:buClr>
                <a:srgbClr val="EF631A"/>
              </a:buClr>
              <a:buFont typeface="Wingdings" charset="2"/>
              <a:buNone/>
              <a:defRPr sz="1100" baseline="0">
                <a:latin typeface="Verdana"/>
                <a:cs typeface="Verdana"/>
              </a:defRPr>
            </a:lvl4pPr>
            <a:lvl5pPr marL="2057400" indent="-228600">
              <a:buClr>
                <a:srgbClr val="EF631A"/>
              </a:buClr>
              <a:buFont typeface="Wingdings" charset="2"/>
              <a:buChar char="§"/>
              <a:defRPr>
                <a:latin typeface="Verdana"/>
                <a:cs typeface="Verdana"/>
              </a:defRPr>
            </a:lvl5pPr>
          </a:lstStyle>
          <a:p>
            <a:pPr lvl="0"/>
            <a:r>
              <a:rPr lang="de-DE" dirty="0"/>
              <a:t>Hier steht eine</a:t>
            </a:r>
            <a:br>
              <a:rPr lang="de-DE" dirty="0"/>
            </a:br>
            <a:r>
              <a:rPr lang="de-DE" dirty="0"/>
              <a:t>Überschrift</a:t>
            </a:r>
          </a:p>
          <a:p>
            <a:pPr lvl="3"/>
            <a:endParaRPr lang="de-DE" dirty="0"/>
          </a:p>
          <a:p>
            <a:pPr lvl="3"/>
            <a:endParaRPr lang="de-DE" dirty="0"/>
          </a:p>
        </p:txBody>
      </p:sp>
      <p:sp>
        <p:nvSpPr>
          <p:cNvPr id="95" name="Inhaltsplatzhalter 9"/>
          <p:cNvSpPr>
            <a:spLocks noGrp="1"/>
          </p:cNvSpPr>
          <p:nvPr>
            <p:ph sz="quarter" idx="31" hasCustomPrompt="1"/>
          </p:nvPr>
        </p:nvSpPr>
        <p:spPr>
          <a:xfrm>
            <a:off x="4354429" y="4140200"/>
            <a:ext cx="3470442" cy="1803400"/>
          </a:xfrm>
          <a:prstGeom prst="rect">
            <a:avLst/>
          </a:prstGeom>
        </p:spPr>
        <p:txBody>
          <a:bodyPr vert="horz" lIns="108000" tIns="46800" rIns="108000" bIns="46800"/>
          <a:lstStyle>
            <a:lvl1pPr marL="266700" indent="-177800">
              <a:spcBef>
                <a:spcPts val="600"/>
              </a:spcBef>
              <a:buClr>
                <a:srgbClr val="EA4D15"/>
              </a:buClr>
              <a:buFont typeface="Wingdings" charset="2"/>
              <a:buChar char="§"/>
              <a:tabLst>
                <a:tab pos="177800" algn="l"/>
              </a:tabLst>
              <a:defRPr sz="1300">
                <a:latin typeface="Verdana"/>
                <a:cs typeface="Verdana"/>
              </a:defRPr>
            </a:lvl1pPr>
            <a:lvl2pPr>
              <a:defRPr sz="1100">
                <a:latin typeface="Verdana"/>
                <a:cs typeface="Verdana"/>
              </a:defRPr>
            </a:lvl2pPr>
            <a:lvl3pPr>
              <a:defRPr sz="1100">
                <a:latin typeface="Verdana"/>
                <a:cs typeface="Verdana"/>
              </a:defRPr>
            </a:lvl3pPr>
            <a:lvl4pPr>
              <a:defRPr sz="1100">
                <a:latin typeface="Verdana"/>
                <a:cs typeface="Verdana"/>
              </a:defRPr>
            </a:lvl4pPr>
            <a:lvl5pPr>
              <a:defRPr sz="1100">
                <a:latin typeface="Verdana"/>
                <a:cs typeface="Verdana"/>
              </a:defRPr>
            </a:lvl5pPr>
          </a:lstStyle>
          <a:p>
            <a:pPr lvl="0"/>
            <a:r>
              <a:rPr lang="de-DE" dirty="0"/>
              <a:t>Zweite Ebene</a:t>
            </a:r>
          </a:p>
          <a:p>
            <a:pPr lvl="0"/>
            <a:r>
              <a:rPr lang="de-DE" dirty="0"/>
              <a:t>Dritte Ebene</a:t>
            </a:r>
          </a:p>
          <a:p>
            <a:pPr lvl="0"/>
            <a:r>
              <a:rPr lang="de-DE" dirty="0"/>
              <a:t>Vierte Ebene</a:t>
            </a:r>
          </a:p>
          <a:p>
            <a:pPr lvl="0"/>
            <a:r>
              <a:rPr lang="de-DE" dirty="0"/>
              <a:t>Fünfte Ebene</a:t>
            </a:r>
          </a:p>
        </p:txBody>
      </p:sp>
    </p:spTree>
    <p:extLst>
      <p:ext uri="{BB962C8B-B14F-4D97-AF65-F5344CB8AC3E}">
        <p14:creationId xmlns:p14="http://schemas.microsoft.com/office/powerpoint/2010/main" val="372801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er Raster">
    <p:spTree>
      <p:nvGrpSpPr>
        <p:cNvPr id="1" name=""/>
        <p:cNvGrpSpPr/>
        <p:nvPr/>
      </p:nvGrpSpPr>
      <p:grpSpPr>
        <a:xfrm>
          <a:off x="0" y="0"/>
          <a:ext cx="0" cy="0"/>
          <a:chOff x="0" y="0"/>
          <a:chExt cx="0" cy="0"/>
        </a:xfrm>
      </p:grpSpPr>
      <p:sp>
        <p:nvSpPr>
          <p:cNvPr id="24" name="Rechteck 23">
            <a:extLst>
              <a:ext uri="{FF2B5EF4-FFF2-40B4-BE49-F238E27FC236}">
                <a16:creationId xmlns:a16="http://schemas.microsoft.com/office/drawing/2014/main" id="{42EDA0C5-3C82-F54D-82B4-CF2749F62151}"/>
              </a:ext>
            </a:extLst>
          </p:cNvPr>
          <p:cNvSpPr/>
          <p:nvPr userDrawn="1"/>
        </p:nvSpPr>
        <p:spPr>
          <a:xfrm>
            <a:off x="6195268" y="3503320"/>
            <a:ext cx="5298750" cy="26670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e-DE" spc="50" dirty="0">
              <a:latin typeface="Verdana"/>
              <a:cs typeface="Verdana"/>
            </a:endParaRPr>
          </a:p>
        </p:txBody>
      </p:sp>
      <p:sp>
        <p:nvSpPr>
          <p:cNvPr id="44" name="Bildplatzhalter 2">
            <a:extLst>
              <a:ext uri="{FF2B5EF4-FFF2-40B4-BE49-F238E27FC236}">
                <a16:creationId xmlns:a16="http://schemas.microsoft.com/office/drawing/2014/main" id="{AAC83398-353F-494A-912B-F3F77F8FB020}"/>
              </a:ext>
            </a:extLst>
          </p:cNvPr>
          <p:cNvSpPr>
            <a:spLocks noGrp="1"/>
          </p:cNvSpPr>
          <p:nvPr>
            <p:ph type="pic" sz="quarter" idx="29"/>
          </p:nvPr>
        </p:nvSpPr>
        <p:spPr>
          <a:xfrm>
            <a:off x="6195268" y="1170520"/>
            <a:ext cx="5298750" cy="2896656"/>
          </a:xfrm>
          <a:prstGeom prst="rect">
            <a:avLst/>
          </a:prstGeom>
          <a:solidFill>
            <a:schemeClr val="bg1">
              <a:lumMod val="50000"/>
            </a:schemeClr>
          </a:solidFill>
        </p:spPr>
        <p:txBody>
          <a:bodyPr/>
          <a:lstStyle>
            <a:lvl1pPr>
              <a:defRPr>
                <a:noFill/>
              </a:defRPr>
            </a:lvl1pPr>
          </a:lstStyle>
          <a:p>
            <a:r>
              <a:rPr lang="de-DE"/>
              <a:t>Bild durch Klicken auf Symbol hinzufügen</a:t>
            </a:r>
          </a:p>
        </p:txBody>
      </p:sp>
      <p:sp>
        <p:nvSpPr>
          <p:cNvPr id="20" name="Rechteck 19">
            <a:extLst>
              <a:ext uri="{FF2B5EF4-FFF2-40B4-BE49-F238E27FC236}">
                <a16:creationId xmlns:a16="http://schemas.microsoft.com/office/drawing/2014/main" id="{90E108EE-BACA-334C-9B57-E6E456F14F99}"/>
              </a:ext>
            </a:extLst>
          </p:cNvPr>
          <p:cNvSpPr/>
          <p:nvPr userDrawn="1"/>
        </p:nvSpPr>
        <p:spPr>
          <a:xfrm>
            <a:off x="697982" y="3503320"/>
            <a:ext cx="5298750" cy="26670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e-DE" spc="50" dirty="0">
              <a:latin typeface="Verdana"/>
              <a:cs typeface="Verdana"/>
            </a:endParaRPr>
          </a:p>
        </p:txBody>
      </p:sp>
      <p:sp>
        <p:nvSpPr>
          <p:cNvPr id="43" name="Bildplatzhalter 2">
            <a:extLst>
              <a:ext uri="{FF2B5EF4-FFF2-40B4-BE49-F238E27FC236}">
                <a16:creationId xmlns:a16="http://schemas.microsoft.com/office/drawing/2014/main" id="{AAC83398-353F-494A-912B-F3F77F8FB020}"/>
              </a:ext>
            </a:extLst>
          </p:cNvPr>
          <p:cNvSpPr>
            <a:spLocks noGrp="1"/>
          </p:cNvSpPr>
          <p:nvPr>
            <p:ph type="pic" sz="quarter" idx="13"/>
          </p:nvPr>
        </p:nvSpPr>
        <p:spPr>
          <a:xfrm>
            <a:off x="697982" y="1170520"/>
            <a:ext cx="5298750" cy="2896656"/>
          </a:xfrm>
          <a:prstGeom prst="rect">
            <a:avLst/>
          </a:prstGeom>
          <a:solidFill>
            <a:schemeClr val="bg1">
              <a:lumMod val="50000"/>
            </a:schemeClr>
          </a:solidFill>
        </p:spPr>
        <p:txBody>
          <a:bodyPr/>
          <a:lstStyle>
            <a:lvl1pPr>
              <a:defRPr>
                <a:noFill/>
              </a:defRPr>
            </a:lvl1pPr>
          </a:lstStyle>
          <a:p>
            <a:r>
              <a:rPr lang="de-DE"/>
              <a:t>Bild durch Klicken auf Symbol hinzufügen</a:t>
            </a:r>
          </a:p>
        </p:txBody>
      </p:sp>
      <p:cxnSp>
        <p:nvCxnSpPr>
          <p:cNvPr id="12" name="Gerade Verbindung 11">
            <a:extLst>
              <a:ext uri="{FF2B5EF4-FFF2-40B4-BE49-F238E27FC236}">
                <a16:creationId xmlns:a16="http://schemas.microsoft.com/office/drawing/2014/main" id="{74AF72C9-9C80-304A-8A90-7181B8382EE1}"/>
              </a:ext>
            </a:extLst>
          </p:cNvPr>
          <p:cNvCxnSpPr>
            <a:cxnSpLocks/>
          </p:cNvCxnSpPr>
          <p:nvPr userDrawn="1"/>
        </p:nvCxnSpPr>
        <p:spPr>
          <a:xfrm>
            <a:off x="263525" y="6400799"/>
            <a:ext cx="11664950" cy="0"/>
          </a:xfrm>
          <a:prstGeom prst="line">
            <a:avLst/>
          </a:prstGeom>
          <a:ln>
            <a:solidFill>
              <a:srgbClr val="EF631A"/>
            </a:solidFill>
          </a:ln>
        </p:spPr>
        <p:style>
          <a:lnRef idx="1">
            <a:schemeClr val="accent1"/>
          </a:lnRef>
          <a:fillRef idx="0">
            <a:schemeClr val="accent1"/>
          </a:fillRef>
          <a:effectRef idx="0">
            <a:schemeClr val="accent1"/>
          </a:effectRef>
          <a:fontRef idx="minor">
            <a:schemeClr val="tx1"/>
          </a:fontRef>
        </p:style>
      </p:cxnSp>
      <p:sp>
        <p:nvSpPr>
          <p:cNvPr id="30" name="Titel 18">
            <a:extLst>
              <a:ext uri="{FF2B5EF4-FFF2-40B4-BE49-F238E27FC236}">
                <a16:creationId xmlns:a16="http://schemas.microsoft.com/office/drawing/2014/main" id="{4E8EC211-8B13-FA48-B31F-D44DB00970D6}"/>
              </a:ext>
            </a:extLst>
          </p:cNvPr>
          <p:cNvSpPr>
            <a:spLocks noGrp="1"/>
          </p:cNvSpPr>
          <p:nvPr>
            <p:ph type="title" hasCustomPrompt="1"/>
          </p:nvPr>
        </p:nvSpPr>
        <p:spPr>
          <a:xfrm>
            <a:off x="263525" y="388888"/>
            <a:ext cx="8671456" cy="249299"/>
          </a:xfrm>
        </p:spPr>
        <p:txBody>
          <a:bodyPr wrap="square" lIns="0" tIns="0" rIns="0" bIns="0" anchor="t" anchorCtr="0">
            <a:spAutoFit/>
          </a:bodyPr>
          <a:lstStyle>
            <a:lvl1pPr>
              <a:defRPr sz="1800" spc="5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Hier steht ein Text</a:t>
            </a:r>
          </a:p>
        </p:txBody>
      </p:sp>
      <p:sp>
        <p:nvSpPr>
          <p:cNvPr id="31" name="Textplatzhalter 28">
            <a:extLst>
              <a:ext uri="{FF2B5EF4-FFF2-40B4-BE49-F238E27FC236}">
                <a16:creationId xmlns:a16="http://schemas.microsoft.com/office/drawing/2014/main" id="{2C9F684B-DCE3-D24A-9763-E275B7AF395F}"/>
              </a:ext>
            </a:extLst>
          </p:cNvPr>
          <p:cNvSpPr>
            <a:spLocks noGrp="1"/>
          </p:cNvSpPr>
          <p:nvPr>
            <p:ph type="body" sz="quarter" idx="11" hasCustomPrompt="1"/>
          </p:nvPr>
        </p:nvSpPr>
        <p:spPr>
          <a:xfrm>
            <a:off x="263525" y="675402"/>
            <a:ext cx="8671456" cy="253916"/>
          </a:xfrm>
          <a:prstGeom prst="rect">
            <a:avLst/>
          </a:prstGeom>
        </p:spPr>
        <p:txBody>
          <a:bodyPr wrap="square" lIns="0" tIns="0" rIns="0" bIns="0">
            <a:spAutoFit/>
          </a:bodyPr>
          <a:lstStyle>
            <a:lvl1pPr marL="0" indent="0">
              <a:buNone/>
              <a:defRPr sz="1800" b="0" i="0" spc="50" baseline="0">
                <a:latin typeface="Verdana"/>
              </a:defRPr>
            </a:lvl1pPr>
          </a:lstStyle>
          <a:p>
            <a:r>
              <a:rPr lang="de-DE" dirty="0"/>
              <a:t>Hier steht ein Text</a:t>
            </a:r>
          </a:p>
        </p:txBody>
      </p:sp>
      <p:pic>
        <p:nvPicPr>
          <p:cNvPr id="32" name="Grafik 31">
            <a:extLst>
              <a:ext uri="{FF2B5EF4-FFF2-40B4-BE49-F238E27FC236}">
                <a16:creationId xmlns:a16="http://schemas.microsoft.com/office/drawing/2014/main" id="{915ADE74-9894-E441-B80B-1ADF36760F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17563" y="260350"/>
            <a:ext cx="410912" cy="580024"/>
          </a:xfrm>
          <a:prstGeom prst="rect">
            <a:avLst/>
          </a:prstGeom>
        </p:spPr>
      </p:pic>
      <p:pic>
        <p:nvPicPr>
          <p:cNvPr id="33" name="Grafik 32">
            <a:extLst>
              <a:ext uri="{FF2B5EF4-FFF2-40B4-BE49-F238E27FC236}">
                <a16:creationId xmlns:a16="http://schemas.microsoft.com/office/drawing/2014/main" id="{9B353189-A924-4844-90F8-BE0843BCF1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10019" y="190064"/>
            <a:ext cx="1258872" cy="720595"/>
          </a:xfrm>
          <a:prstGeom prst="rect">
            <a:avLst/>
          </a:prstGeom>
        </p:spPr>
      </p:pic>
      <p:sp>
        <p:nvSpPr>
          <p:cNvPr id="16" name="Textfeld 15">
            <a:extLst>
              <a:ext uri="{FF2B5EF4-FFF2-40B4-BE49-F238E27FC236}">
                <a16:creationId xmlns:a16="http://schemas.microsoft.com/office/drawing/2014/main" id="{85BE2F01-9CCA-A74B-9BD1-06DBD32EEF4C}"/>
              </a:ext>
            </a:extLst>
          </p:cNvPr>
          <p:cNvSpPr txBox="1"/>
          <p:nvPr userDrawn="1"/>
        </p:nvSpPr>
        <p:spPr>
          <a:xfrm>
            <a:off x="10101943" y="6485150"/>
            <a:ext cx="1826531" cy="225000"/>
          </a:xfrm>
          <a:prstGeom prst="rect">
            <a:avLst/>
          </a:prstGeom>
          <a:noFill/>
        </p:spPr>
        <p:txBody>
          <a:bodyPr wrap="square" lIns="0" tIns="0" rIns="0" bIns="0" rtlCol="0">
            <a:noAutofit/>
          </a:bodyPr>
          <a:lstStyle/>
          <a:p>
            <a:pPr algn="r"/>
            <a:fld id="{BABDEC3C-ABFE-9147-85BA-EE95810B2DAD}" type="datetime4">
              <a:rPr lang="de-DE" sz="900" spc="0" smtClean="0">
                <a:latin typeface="Verdana" panose="020B0604030504040204" pitchFamily="34" charset="0"/>
                <a:ea typeface="Verdana" panose="020B0604030504040204" pitchFamily="34" charset="0"/>
                <a:cs typeface="Verdana" panose="020B0604030504040204" pitchFamily="34" charset="0"/>
              </a:rPr>
              <a:t>30. Juni 2021</a:t>
            </a:fld>
            <a:r>
              <a:rPr lang="de-DE" sz="900" spc="0" dirty="0">
                <a:latin typeface="Verdana" panose="020B0604030504040204" pitchFamily="34" charset="0"/>
                <a:ea typeface="Verdana" panose="020B0604030504040204" pitchFamily="34" charset="0"/>
                <a:cs typeface="Verdana" panose="020B0604030504040204" pitchFamily="34" charset="0"/>
              </a:rPr>
              <a:t>   |  Seite </a:t>
            </a:r>
            <a:fld id="{30CC3396-4079-4284-9445-1AF46367195E}" type="slidenum">
              <a:rPr lang="de-DE" sz="900" spc="0" smtClean="0">
                <a:latin typeface="Verdana" panose="020B0604030504040204" pitchFamily="34" charset="0"/>
                <a:ea typeface="Verdana" panose="020B0604030504040204" pitchFamily="34" charset="0"/>
                <a:cs typeface="Verdana" panose="020B0604030504040204" pitchFamily="34" charset="0"/>
              </a:rPr>
              <a:pPr algn="r"/>
              <a:t>‹Nr.›</a:t>
            </a:fld>
            <a:endParaRPr lang="de-DE" sz="900" spc="0" dirty="0">
              <a:latin typeface="Verdana" panose="020B0604030504040204" pitchFamily="34" charset="0"/>
              <a:ea typeface="Verdana" panose="020B0604030504040204" pitchFamily="34" charset="0"/>
              <a:cs typeface="Verdana" panose="020B0604030504040204" pitchFamily="34" charset="0"/>
            </a:endParaRPr>
          </a:p>
        </p:txBody>
      </p:sp>
      <p:cxnSp>
        <p:nvCxnSpPr>
          <p:cNvPr id="23" name="Gerade Verbindung 22">
            <a:extLst>
              <a:ext uri="{FF2B5EF4-FFF2-40B4-BE49-F238E27FC236}">
                <a16:creationId xmlns:a16="http://schemas.microsoft.com/office/drawing/2014/main" id="{82FACE8C-75A7-A24B-8DE3-CF070D09340C}"/>
              </a:ext>
            </a:extLst>
          </p:cNvPr>
          <p:cNvCxnSpPr>
            <a:cxnSpLocks/>
          </p:cNvCxnSpPr>
          <p:nvPr userDrawn="1"/>
        </p:nvCxnSpPr>
        <p:spPr>
          <a:xfrm>
            <a:off x="697983" y="4080262"/>
            <a:ext cx="5298749" cy="0"/>
          </a:xfrm>
          <a:prstGeom prst="line">
            <a:avLst/>
          </a:prstGeom>
          <a:ln w="28575">
            <a:solidFill>
              <a:srgbClr val="F0641A"/>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265C8B17-CCD4-4345-A3CF-7280DAB01625}"/>
              </a:ext>
            </a:extLst>
          </p:cNvPr>
          <p:cNvCxnSpPr>
            <a:cxnSpLocks/>
          </p:cNvCxnSpPr>
          <p:nvPr userDrawn="1"/>
        </p:nvCxnSpPr>
        <p:spPr>
          <a:xfrm>
            <a:off x="6195269" y="4080262"/>
            <a:ext cx="5298749" cy="0"/>
          </a:xfrm>
          <a:prstGeom prst="line">
            <a:avLst/>
          </a:prstGeom>
          <a:ln w="28575">
            <a:solidFill>
              <a:srgbClr val="F0641A"/>
            </a:solidFill>
          </a:ln>
        </p:spPr>
        <p:style>
          <a:lnRef idx="1">
            <a:schemeClr val="accent1"/>
          </a:lnRef>
          <a:fillRef idx="0">
            <a:schemeClr val="accent1"/>
          </a:fillRef>
          <a:effectRef idx="0">
            <a:schemeClr val="accent1"/>
          </a:effectRef>
          <a:fontRef idx="minor">
            <a:schemeClr val="tx1"/>
          </a:fontRef>
        </p:style>
      </p:cxnSp>
      <p:sp>
        <p:nvSpPr>
          <p:cNvPr id="39" name="Inhaltsplatzhalter 7"/>
          <p:cNvSpPr>
            <a:spLocks noGrp="1"/>
          </p:cNvSpPr>
          <p:nvPr>
            <p:ph sz="quarter" idx="19" hasCustomPrompt="1"/>
          </p:nvPr>
        </p:nvSpPr>
        <p:spPr>
          <a:xfrm>
            <a:off x="731937" y="4109368"/>
            <a:ext cx="5285327" cy="430882"/>
          </a:xfrm>
          <a:prstGeom prst="rect">
            <a:avLst/>
          </a:prstGeom>
        </p:spPr>
        <p:txBody>
          <a:bodyPr vert="horz" lIns="108000" tIns="46800" rIns="108000" bIns="46800"/>
          <a:lstStyle>
            <a:lvl1pPr marL="88900" indent="0">
              <a:lnSpc>
                <a:spcPct val="100000"/>
              </a:lnSpc>
              <a:spcBef>
                <a:spcPts val="0"/>
              </a:spcBef>
              <a:buClr>
                <a:srgbClr val="EF631A"/>
              </a:buClr>
              <a:buFont typeface="Wingdings" charset="2"/>
              <a:buNone/>
              <a:defRPr sz="1800" spc="50" baseline="0">
                <a:solidFill>
                  <a:srgbClr val="EA4D15"/>
                </a:solidFill>
                <a:latin typeface="Verdana"/>
                <a:cs typeface="Verdana"/>
              </a:defRPr>
            </a:lvl1pPr>
            <a:lvl2pPr marL="0" indent="0">
              <a:buClr>
                <a:srgbClr val="EF631A"/>
              </a:buClr>
              <a:buFont typeface="Wingdings" charset="2"/>
              <a:buNone/>
              <a:defRPr sz="1100">
                <a:latin typeface="Verdana"/>
                <a:cs typeface="Verdana"/>
              </a:defRPr>
            </a:lvl2pPr>
            <a:lvl3pPr marL="0" indent="0">
              <a:lnSpc>
                <a:spcPct val="100000"/>
              </a:lnSpc>
              <a:spcBef>
                <a:spcPts val="600"/>
              </a:spcBef>
              <a:buClr>
                <a:srgbClr val="EF631A"/>
              </a:buClr>
              <a:buFont typeface="Wingdings" charset="2"/>
              <a:buNone/>
              <a:defRPr sz="1100">
                <a:latin typeface="Verdana"/>
                <a:cs typeface="Verdana"/>
              </a:defRPr>
            </a:lvl3pPr>
            <a:lvl4pPr marL="0" indent="0">
              <a:spcBef>
                <a:spcPts val="0"/>
              </a:spcBef>
              <a:buClr>
                <a:srgbClr val="EF631A"/>
              </a:buClr>
              <a:buFont typeface="Wingdings" charset="2"/>
              <a:buNone/>
              <a:defRPr sz="1100" baseline="0">
                <a:latin typeface="Verdana"/>
                <a:cs typeface="Verdana"/>
              </a:defRPr>
            </a:lvl4pPr>
            <a:lvl5pPr marL="2057400" indent="-228600">
              <a:buClr>
                <a:srgbClr val="EF631A"/>
              </a:buClr>
              <a:buFont typeface="Wingdings" charset="2"/>
              <a:buChar char="§"/>
              <a:defRPr>
                <a:latin typeface="Verdana"/>
                <a:cs typeface="Verdana"/>
              </a:defRPr>
            </a:lvl5pPr>
          </a:lstStyle>
          <a:p>
            <a:pPr lvl="0"/>
            <a:r>
              <a:rPr lang="de-DE" dirty="0"/>
              <a:t>Hier steht eine Überschrift</a:t>
            </a:r>
          </a:p>
          <a:p>
            <a:pPr lvl="3"/>
            <a:endParaRPr lang="de-DE" dirty="0"/>
          </a:p>
          <a:p>
            <a:pPr lvl="3"/>
            <a:endParaRPr lang="de-DE" dirty="0"/>
          </a:p>
        </p:txBody>
      </p:sp>
      <p:sp>
        <p:nvSpPr>
          <p:cNvPr id="40" name="Inhaltsplatzhalter 9"/>
          <p:cNvSpPr>
            <a:spLocks noGrp="1"/>
          </p:cNvSpPr>
          <p:nvPr>
            <p:ph sz="quarter" idx="20" hasCustomPrompt="1"/>
          </p:nvPr>
        </p:nvSpPr>
        <p:spPr>
          <a:xfrm>
            <a:off x="731937" y="4540250"/>
            <a:ext cx="5285327" cy="1408013"/>
          </a:xfrm>
          <a:prstGeom prst="rect">
            <a:avLst/>
          </a:prstGeom>
        </p:spPr>
        <p:txBody>
          <a:bodyPr vert="horz" lIns="108000" tIns="46800" rIns="108000" bIns="46800"/>
          <a:lstStyle>
            <a:lvl1pPr marL="266700" indent="-177800">
              <a:spcBef>
                <a:spcPts val="600"/>
              </a:spcBef>
              <a:buClr>
                <a:srgbClr val="EA4D15"/>
              </a:buClr>
              <a:buSzPct val="100000"/>
              <a:buFontTx/>
              <a:buBlip>
                <a:blip r:embed="rId4"/>
              </a:buBlip>
              <a:tabLst>
                <a:tab pos="177800" algn="l"/>
              </a:tabLst>
              <a:defRPr sz="1400">
                <a:latin typeface="Verdana"/>
                <a:cs typeface="Verdana"/>
              </a:defRPr>
            </a:lvl1pPr>
            <a:lvl2pPr>
              <a:defRPr sz="1100">
                <a:latin typeface="Verdana"/>
                <a:cs typeface="Verdana"/>
              </a:defRPr>
            </a:lvl2pPr>
            <a:lvl3pPr>
              <a:defRPr sz="1100">
                <a:latin typeface="Verdana"/>
                <a:cs typeface="Verdana"/>
              </a:defRPr>
            </a:lvl3pPr>
            <a:lvl4pPr>
              <a:defRPr sz="1100">
                <a:latin typeface="Verdana"/>
                <a:cs typeface="Verdana"/>
              </a:defRPr>
            </a:lvl4pPr>
            <a:lvl5pPr>
              <a:defRPr sz="1100">
                <a:latin typeface="Verdana"/>
                <a:cs typeface="Verdana"/>
              </a:defRPr>
            </a:lvl5pPr>
          </a:lstStyle>
          <a:p>
            <a:pPr lvl="0"/>
            <a:r>
              <a:rPr lang="de-DE" dirty="0"/>
              <a:t>Zweite Ebene</a:t>
            </a:r>
          </a:p>
          <a:p>
            <a:pPr lvl="0"/>
            <a:r>
              <a:rPr lang="de-DE" dirty="0"/>
              <a:t>Dritte Ebene</a:t>
            </a:r>
          </a:p>
          <a:p>
            <a:pPr lvl="0"/>
            <a:r>
              <a:rPr lang="de-DE" dirty="0"/>
              <a:t>Vierte Ebene</a:t>
            </a:r>
          </a:p>
          <a:p>
            <a:pPr lvl="0"/>
            <a:r>
              <a:rPr lang="de-DE" dirty="0"/>
              <a:t>Fünfte Ebene</a:t>
            </a:r>
          </a:p>
        </p:txBody>
      </p:sp>
      <p:sp>
        <p:nvSpPr>
          <p:cNvPr id="41" name="Inhaltsplatzhalter 7"/>
          <p:cNvSpPr>
            <a:spLocks noGrp="1"/>
          </p:cNvSpPr>
          <p:nvPr>
            <p:ph sz="quarter" idx="27" hasCustomPrompt="1"/>
          </p:nvPr>
        </p:nvSpPr>
        <p:spPr>
          <a:xfrm>
            <a:off x="6210671" y="4109368"/>
            <a:ext cx="5285327" cy="430882"/>
          </a:xfrm>
          <a:prstGeom prst="rect">
            <a:avLst/>
          </a:prstGeom>
        </p:spPr>
        <p:txBody>
          <a:bodyPr vert="horz" lIns="108000" tIns="46800" rIns="108000" bIns="46800"/>
          <a:lstStyle>
            <a:lvl1pPr marL="88900" indent="0">
              <a:lnSpc>
                <a:spcPct val="100000"/>
              </a:lnSpc>
              <a:spcBef>
                <a:spcPts val="0"/>
              </a:spcBef>
              <a:buClr>
                <a:srgbClr val="EF631A"/>
              </a:buClr>
              <a:buFont typeface="Wingdings" charset="2"/>
              <a:buNone/>
              <a:defRPr sz="1800" spc="50" baseline="0">
                <a:solidFill>
                  <a:srgbClr val="EA4D15"/>
                </a:solidFill>
                <a:latin typeface="Verdana"/>
                <a:cs typeface="Verdana"/>
              </a:defRPr>
            </a:lvl1pPr>
            <a:lvl2pPr marL="0" indent="0">
              <a:buClr>
                <a:srgbClr val="EF631A"/>
              </a:buClr>
              <a:buFont typeface="Wingdings" charset="2"/>
              <a:buNone/>
              <a:defRPr sz="1100">
                <a:latin typeface="Verdana"/>
                <a:cs typeface="Verdana"/>
              </a:defRPr>
            </a:lvl2pPr>
            <a:lvl3pPr marL="0" indent="0">
              <a:lnSpc>
                <a:spcPct val="100000"/>
              </a:lnSpc>
              <a:spcBef>
                <a:spcPts val="600"/>
              </a:spcBef>
              <a:buClr>
                <a:srgbClr val="EF631A"/>
              </a:buClr>
              <a:buFont typeface="Wingdings" charset="2"/>
              <a:buNone/>
              <a:defRPr sz="1100">
                <a:latin typeface="Verdana"/>
                <a:cs typeface="Verdana"/>
              </a:defRPr>
            </a:lvl3pPr>
            <a:lvl4pPr marL="0" indent="0">
              <a:spcBef>
                <a:spcPts val="0"/>
              </a:spcBef>
              <a:buClr>
                <a:srgbClr val="EF631A"/>
              </a:buClr>
              <a:buFont typeface="Wingdings" charset="2"/>
              <a:buNone/>
              <a:defRPr sz="1100" baseline="0">
                <a:latin typeface="Verdana"/>
                <a:cs typeface="Verdana"/>
              </a:defRPr>
            </a:lvl4pPr>
            <a:lvl5pPr marL="2057400" indent="-228600">
              <a:buClr>
                <a:srgbClr val="EF631A"/>
              </a:buClr>
              <a:buFont typeface="Wingdings" charset="2"/>
              <a:buChar char="§"/>
              <a:defRPr>
                <a:latin typeface="Verdana"/>
                <a:cs typeface="Verdana"/>
              </a:defRPr>
            </a:lvl5pPr>
          </a:lstStyle>
          <a:p>
            <a:pPr lvl="0"/>
            <a:r>
              <a:rPr lang="de-DE" dirty="0"/>
              <a:t>Hier steht eine Überschrift</a:t>
            </a:r>
          </a:p>
          <a:p>
            <a:pPr lvl="3"/>
            <a:endParaRPr lang="de-DE" dirty="0"/>
          </a:p>
          <a:p>
            <a:pPr lvl="3"/>
            <a:endParaRPr lang="de-DE" dirty="0"/>
          </a:p>
        </p:txBody>
      </p:sp>
      <p:sp>
        <p:nvSpPr>
          <p:cNvPr id="42" name="Inhaltsplatzhalter 9"/>
          <p:cNvSpPr>
            <a:spLocks noGrp="1"/>
          </p:cNvSpPr>
          <p:nvPr>
            <p:ph sz="quarter" idx="28" hasCustomPrompt="1"/>
          </p:nvPr>
        </p:nvSpPr>
        <p:spPr>
          <a:xfrm>
            <a:off x="6210671" y="4540250"/>
            <a:ext cx="5285327" cy="1408013"/>
          </a:xfrm>
          <a:prstGeom prst="rect">
            <a:avLst/>
          </a:prstGeom>
        </p:spPr>
        <p:txBody>
          <a:bodyPr vert="horz" lIns="108000" tIns="46800" rIns="108000" bIns="46800"/>
          <a:lstStyle>
            <a:lvl1pPr marL="266700" indent="-177800">
              <a:spcBef>
                <a:spcPts val="600"/>
              </a:spcBef>
              <a:buClr>
                <a:srgbClr val="EA4D15"/>
              </a:buClr>
              <a:buSzPct val="100000"/>
              <a:buFontTx/>
              <a:buBlip>
                <a:blip r:embed="rId4"/>
              </a:buBlip>
              <a:tabLst>
                <a:tab pos="177800" algn="l"/>
              </a:tabLst>
              <a:defRPr sz="1400">
                <a:latin typeface="Verdana"/>
                <a:cs typeface="Verdana"/>
              </a:defRPr>
            </a:lvl1pPr>
            <a:lvl2pPr>
              <a:defRPr sz="1100">
                <a:latin typeface="Verdana"/>
                <a:cs typeface="Verdana"/>
              </a:defRPr>
            </a:lvl2pPr>
            <a:lvl3pPr>
              <a:defRPr sz="1100">
                <a:latin typeface="Verdana"/>
                <a:cs typeface="Verdana"/>
              </a:defRPr>
            </a:lvl3pPr>
            <a:lvl4pPr>
              <a:defRPr sz="1100">
                <a:latin typeface="Verdana"/>
                <a:cs typeface="Verdana"/>
              </a:defRPr>
            </a:lvl4pPr>
            <a:lvl5pPr>
              <a:defRPr sz="1100">
                <a:latin typeface="Verdana"/>
                <a:cs typeface="Verdana"/>
              </a:defRPr>
            </a:lvl5pPr>
          </a:lstStyle>
          <a:p>
            <a:pPr lvl="0"/>
            <a:r>
              <a:rPr lang="de-DE" dirty="0"/>
              <a:t>Zweite Ebene</a:t>
            </a:r>
          </a:p>
          <a:p>
            <a:pPr lvl="0"/>
            <a:r>
              <a:rPr lang="de-DE" dirty="0"/>
              <a:t>Dritte Ebene</a:t>
            </a:r>
          </a:p>
          <a:p>
            <a:pPr lvl="0"/>
            <a:r>
              <a:rPr lang="de-DE" dirty="0"/>
              <a:t>Vierte Ebene</a:t>
            </a:r>
          </a:p>
          <a:p>
            <a:pPr lvl="0"/>
            <a:r>
              <a:rPr lang="de-DE" dirty="0"/>
              <a:t>Fünfte Ebene</a:t>
            </a:r>
          </a:p>
        </p:txBody>
      </p:sp>
    </p:spTree>
    <p:extLst>
      <p:ext uri="{BB962C8B-B14F-4D97-AF65-F5344CB8AC3E}">
        <p14:creationId xmlns:p14="http://schemas.microsoft.com/office/powerpoint/2010/main" val="2248730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47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endParaRPr lang="en-US" dirty="0"/>
          </a:p>
        </p:txBody>
      </p:sp>
    </p:spTree>
    <p:extLst>
      <p:ext uri="{BB962C8B-B14F-4D97-AF65-F5344CB8AC3E}">
        <p14:creationId xmlns:p14="http://schemas.microsoft.com/office/powerpoint/2010/main" val="1058731692"/>
      </p:ext>
    </p:extLst>
  </p:cSld>
  <p:clrMap bg1="lt1" tx1="dk1" bg2="lt2" tx2="dk2" accent1="accent1" accent2="accent2" accent3="accent3" accent4="accent4" accent5="accent5" accent6="accent6" hlink="hlink" folHlink="folHlink"/>
  <p:sldLayoutIdLst>
    <p:sldLayoutId id="2147483718" r:id="rId1"/>
    <p:sldLayoutId id="2147483685" r:id="rId2"/>
    <p:sldLayoutId id="2147483692" r:id="rId3"/>
    <p:sldLayoutId id="2147483694" r:id="rId4"/>
    <p:sldLayoutId id="2147483699" r:id="rId5"/>
    <p:sldLayoutId id="2147483712" r:id="rId6"/>
    <p:sldLayoutId id="2147483713" r:id="rId7"/>
    <p:sldLayoutId id="2147483715" r:id="rId8"/>
    <p:sldLayoutId id="2147483691" r:id="rId9"/>
  </p:sldLayoutIdLst>
  <p:hf hdr="0" ftr="0"/>
  <p:txStyles>
    <p:title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ntennaCond-Medium" panose="02000606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4.jp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5.emf"/><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emf"/></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5.jp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6.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8.jp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cid:400B64EC-CA07-4D54-B889-AB5092B2C18D" TargetMode="External"/><Relationship Id="rId5" Type="http://schemas.openxmlformats.org/officeDocument/2006/relationships/image" Target="../media/image40.png"/><Relationship Id="rId4" Type="http://schemas.openxmlformats.org/officeDocument/2006/relationships/image" Target="../media/image12.emf"/></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1.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3.jp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2.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44.emf"/></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6.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3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4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8.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4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49.jpg"/></Relationships>
</file>

<file path=ppt/slides/_rels/slide4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0.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4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1.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4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3.emf"/><Relationship Id="rId1" Type="http://schemas.openxmlformats.org/officeDocument/2006/relationships/slideLayout" Target="../slideLayouts/slideLayout9.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D378643-CC24-7045-B12F-457F72EFA89B}"/>
              </a:ext>
            </a:extLst>
          </p:cNvPr>
          <p:cNvSpPr>
            <a:spLocks noGrp="1"/>
          </p:cNvSpPr>
          <p:nvPr>
            <p:ph type="title"/>
          </p:nvPr>
        </p:nvSpPr>
        <p:spPr>
          <a:xfrm>
            <a:off x="3769993" y="2383552"/>
            <a:ext cx="4652015" cy="1009301"/>
          </a:xfrm>
        </p:spPr>
        <p:txBody>
          <a:bodyPr/>
          <a:lstStyle/>
          <a:p>
            <a:endParaRPr lang="de-DE" dirty="0"/>
          </a:p>
        </p:txBody>
      </p:sp>
      <p:pic>
        <p:nvPicPr>
          <p:cNvPr id="9" name="Grafik 8">
            <a:extLst>
              <a:ext uri="{FF2B5EF4-FFF2-40B4-BE49-F238E27FC236}">
                <a16:creationId xmlns:a16="http://schemas.microsoft.com/office/drawing/2014/main" id="{A58A3646-DD57-8240-9AC5-5D7059F7D6F8}"/>
              </a:ext>
            </a:extLst>
          </p:cNvPr>
          <p:cNvPicPr>
            <a:picLocks noChangeAspect="1"/>
          </p:cNvPicPr>
          <p:nvPr/>
        </p:nvPicPr>
        <p:blipFill>
          <a:blip r:embed="rId3"/>
          <a:srcRect/>
          <a:stretch/>
        </p:blipFill>
        <p:spPr>
          <a:xfrm>
            <a:off x="0" y="0"/>
            <a:ext cx="12192000" cy="6858000"/>
          </a:xfrm>
          <a:prstGeom prst="rect">
            <a:avLst/>
          </a:prstGeom>
        </p:spPr>
      </p:pic>
      <p:sp>
        <p:nvSpPr>
          <p:cNvPr id="10" name="Titel 1">
            <a:extLst>
              <a:ext uri="{FF2B5EF4-FFF2-40B4-BE49-F238E27FC236}">
                <a16:creationId xmlns:a16="http://schemas.microsoft.com/office/drawing/2014/main" id="{61F8700B-B097-1F4E-9091-C70B112CD21E}"/>
              </a:ext>
            </a:extLst>
          </p:cNvPr>
          <p:cNvSpPr txBox="1">
            <a:spLocks/>
          </p:cNvSpPr>
          <p:nvPr/>
        </p:nvSpPr>
        <p:spPr>
          <a:xfrm>
            <a:off x="227013" y="4898675"/>
            <a:ext cx="11700000" cy="1137600"/>
          </a:xfrm>
          <a:prstGeom prst="rect">
            <a:avLst/>
          </a:prstGeom>
          <a:solidFill>
            <a:schemeClr val="bg1"/>
          </a:solidFill>
        </p:spPr>
        <p:txBody>
          <a:bodyPr vert="horz" wrap="square" lIns="432000" tIns="36000" rIns="0" bIns="0" rtlCol="0" anchor="ctr" anchorCtr="0">
            <a:noAutofit/>
          </a:bodyPr>
          <a:lstStyle>
            <a:lvl1pPr algn="ctr" defTabSz="914400" rtl="0" eaLnBrk="1" latinLnBrk="0" hangingPunct="1">
              <a:lnSpc>
                <a:spcPct val="90000"/>
              </a:lnSpc>
              <a:spcBef>
                <a:spcPct val="0"/>
              </a:spcBef>
              <a:buNone/>
              <a:defRPr sz="6500" b="0" i="0" kern="1200" spc="100" baseline="0">
                <a:solidFill>
                  <a:schemeClr val="bg1"/>
                </a:solidFill>
                <a:latin typeface="Verdana"/>
                <a:ea typeface="+mj-ea"/>
                <a:cs typeface="+mj-cs"/>
              </a:defRPr>
            </a:lvl1pPr>
          </a:lstStyle>
          <a:p>
            <a:pPr algn="l"/>
            <a:r>
              <a:rPr lang="de-DE" sz="4800" dirty="0">
                <a:solidFill>
                  <a:schemeClr val="accent1"/>
                </a:solidFill>
              </a:rPr>
              <a:t>HALLE 96</a:t>
            </a:r>
            <a:endParaRPr lang="de-DE" sz="1800" dirty="0">
              <a:solidFill>
                <a:schemeClr val="tx1"/>
              </a:solidFill>
            </a:endParaRPr>
          </a:p>
        </p:txBody>
      </p:sp>
      <p:pic>
        <p:nvPicPr>
          <p:cNvPr id="11" name="Grafik 10">
            <a:extLst>
              <a:ext uri="{FF2B5EF4-FFF2-40B4-BE49-F238E27FC236}">
                <a16:creationId xmlns:a16="http://schemas.microsoft.com/office/drawing/2014/main" id="{8DC20E0A-AAA2-4F4B-873E-98F9EF054F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9802" y="5205465"/>
            <a:ext cx="410912" cy="580024"/>
          </a:xfrm>
          <a:prstGeom prst="rect">
            <a:avLst/>
          </a:prstGeom>
        </p:spPr>
      </p:pic>
      <p:pic>
        <p:nvPicPr>
          <p:cNvPr id="12" name="Grafik 11">
            <a:extLst>
              <a:ext uri="{FF2B5EF4-FFF2-40B4-BE49-F238E27FC236}">
                <a16:creationId xmlns:a16="http://schemas.microsoft.com/office/drawing/2014/main" id="{629ED89F-491B-CF44-85D5-EEB5D57955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04102" y="5135179"/>
            <a:ext cx="1258872" cy="720595"/>
          </a:xfrm>
          <a:prstGeom prst="rect">
            <a:avLst/>
          </a:prstGeom>
        </p:spPr>
      </p:pic>
      <p:graphicFrame>
        <p:nvGraphicFramePr>
          <p:cNvPr id="13" name="Objekt 12">
            <a:extLst>
              <a:ext uri="{FF2B5EF4-FFF2-40B4-BE49-F238E27FC236}">
                <a16:creationId xmlns:a16="http://schemas.microsoft.com/office/drawing/2014/main" id="{3329D4F9-24EA-DA44-828B-514A1A2850E5}"/>
              </a:ext>
            </a:extLst>
          </p:cNvPr>
          <p:cNvGraphicFramePr>
            <a:graphicFrameLocks noChangeAspect="1"/>
          </p:cNvGraphicFramePr>
          <p:nvPr>
            <p:extLst>
              <p:ext uri="{D42A27DB-BD31-4B8C-83A1-F6EECF244321}">
                <p14:modId xmlns:p14="http://schemas.microsoft.com/office/powerpoint/2010/main" val="3179303473"/>
              </p:ext>
            </p:extLst>
          </p:nvPr>
        </p:nvGraphicFramePr>
        <p:xfrm>
          <a:off x="7561334" y="5202776"/>
          <a:ext cx="1695940" cy="528316"/>
        </p:xfrm>
        <a:graphic>
          <a:graphicData uri="http://schemas.openxmlformats.org/presentationml/2006/ole">
            <mc:AlternateContent xmlns:mc="http://schemas.openxmlformats.org/markup-compatibility/2006">
              <mc:Choice xmlns:v="urn:schemas-microsoft-com:vml" Requires="v">
                <p:oleObj spid="_x0000_s1162" name="Acrobat Document" r:id="rId6" imgW="7981560" imgH="2978640" progId="AcroExch.Document.DC">
                  <p:embed/>
                </p:oleObj>
              </mc:Choice>
              <mc:Fallback>
                <p:oleObj name="Acrobat Document" r:id="rId6" imgW="7981560" imgH="2978640" progId="AcroExch.Document.DC">
                  <p:embed/>
                  <p:pic>
                    <p:nvPicPr>
                      <p:cNvPr id="6" name="Objekt 5">
                        <a:extLst>
                          <a:ext uri="{FF2B5EF4-FFF2-40B4-BE49-F238E27FC236}">
                            <a16:creationId xmlns:a16="http://schemas.microsoft.com/office/drawing/2014/main" id="{F76E7AA9-A674-A245-996E-599953758F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1334" y="5202776"/>
                        <a:ext cx="1695940" cy="52831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97146626"/>
      </p:ext>
    </p:extLst>
  </p:cSld>
  <p:clrMapOvr>
    <a:masterClrMapping/>
  </p:clrMapOvr>
  <p:transition spd="slow" advTm="4000">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lvl="0" defTabSz="1043056"/>
            <a:r>
              <a:rPr lang="de-DE" dirty="0">
                <a:solidFill>
                  <a:prstClr val="black"/>
                </a:solidFill>
              </a:rPr>
              <a:t>Cloudprojekt GmbH</a:t>
            </a: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endParaRPr lang="de-DE" b="0" dirty="0">
              <a:latin typeface="Arial"/>
            </a:endParaRPr>
          </a:p>
          <a:p>
            <a:pPr defTabSz="1043056"/>
            <a:r>
              <a:rPr lang="de-DE" b="0" dirty="0">
                <a:solidFill>
                  <a:prstClr val="black"/>
                </a:solidFill>
              </a:rPr>
              <a:t>Gemeinsam mit qualifizierten Partnern setzt die Cloudprojekt GmbH neue Maßstäbe in allen Bereichen des Gäste- und Patientenentertain­ments, Design &amp; Abrechnung von TV und WLAN-Lösungen sowie in der Digitalisierung (und somit Optimierung) von kostenintensiven Prozessen wie z.B. dem Tagesablauf eines Reha-Patienten. </a:t>
            </a:r>
            <a:endParaRPr lang="de-DE" b="0"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665971"/>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Geschäftsführer:</a:t>
            </a:r>
            <a:br>
              <a:rPr lang="de-DE" sz="1400" dirty="0">
                <a:solidFill>
                  <a:prstClr val="black"/>
                </a:solidFill>
                <a:ea typeface="Verdana" pitchFamily="34" charset="0"/>
                <a:cs typeface="Verdana" pitchFamily="34" charset="0"/>
              </a:rPr>
            </a:br>
            <a:r>
              <a:rPr lang="de-DE" sz="1400" dirty="0">
                <a:solidFill>
                  <a:prstClr val="black"/>
                </a:solidFill>
              </a:rPr>
              <a:t>Daniel Tost</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r>
            <a:br>
              <a:rPr lang="de-DE" sz="1400" dirty="0"/>
            </a:br>
            <a:r>
              <a:rPr lang="de-DE" sz="1400" dirty="0"/>
              <a:t>      </a:t>
            </a:r>
            <a:br>
              <a:rPr lang="de-DE" sz="1400" dirty="0"/>
            </a:br>
            <a:r>
              <a:rPr lang="de-DE" sz="1400" dirty="0"/>
              <a:t>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3" y="3209157"/>
            <a:ext cx="2767811" cy="307777"/>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www.cloudprojekt.de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57180" y="2947547"/>
            <a:ext cx="2743155"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dt@cloudprojekt.de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699068"/>
            <a:ext cx="1990918"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+49 511 13222770</a:t>
            </a:r>
          </a:p>
        </p:txBody>
      </p:sp>
      <p:pic>
        <p:nvPicPr>
          <p:cNvPr id="14" name="Grafik 13">
            <a:extLst>
              <a:ext uri="{FF2B5EF4-FFF2-40B4-BE49-F238E27FC236}">
                <a16:creationId xmlns:a16="http://schemas.microsoft.com/office/drawing/2014/main" id="{80C96D3F-5DF5-4C48-BC5C-E48CEA3851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5899" y="1510691"/>
            <a:ext cx="3776200" cy="1434956"/>
          </a:xfrm>
          <a:prstGeom prst="rect">
            <a:avLst/>
          </a:prstGeom>
        </p:spPr>
      </p:pic>
      <p:pic>
        <p:nvPicPr>
          <p:cNvPr id="13" name="Grafik 12">
            <a:extLst>
              <a:ext uri="{FF2B5EF4-FFF2-40B4-BE49-F238E27FC236}">
                <a16:creationId xmlns:a16="http://schemas.microsoft.com/office/drawing/2014/main" id="{86A23E6D-2CD6-6044-9A4A-1604BBAF2F2A}"/>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15" name="Grafik 14">
            <a:extLst>
              <a:ext uri="{FF2B5EF4-FFF2-40B4-BE49-F238E27FC236}">
                <a16:creationId xmlns:a16="http://schemas.microsoft.com/office/drawing/2014/main" id="{6F1CF85C-660B-5746-ABD7-959F20EE9213}"/>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1" name="Grafik 20">
            <a:extLst>
              <a:ext uri="{FF2B5EF4-FFF2-40B4-BE49-F238E27FC236}">
                <a16:creationId xmlns:a16="http://schemas.microsoft.com/office/drawing/2014/main" id="{02B9B0C4-7F3A-264E-B037-14EE38CB85C4}"/>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4106866290"/>
      </p:ext>
    </p:extLst>
  </p:cSld>
  <p:clrMapOvr>
    <a:masterClrMapping/>
  </p:clrMapOvr>
  <p:transition spd="slow" advTm="10000">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defTabSz="1043056"/>
            <a:r>
              <a:rPr lang="de-DE" dirty="0" err="1">
                <a:solidFill>
                  <a:prstClr val="black"/>
                </a:solidFill>
              </a:rPr>
              <a:t>Dreizehn+Vier</a:t>
            </a:r>
            <a:r>
              <a:rPr lang="de-DE" dirty="0">
                <a:solidFill>
                  <a:prstClr val="black"/>
                </a:solidFill>
              </a:rPr>
              <a:t> GmbH </a:t>
            </a: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lvl="0" defTabSz="1043056"/>
            <a:r>
              <a:rPr lang="de-DE" b="0" dirty="0" err="1">
                <a:solidFill>
                  <a:prstClr val="black"/>
                </a:solidFill>
              </a:rPr>
              <a:t>dreizehn+vier</a:t>
            </a:r>
            <a:r>
              <a:rPr lang="de-DE" b="0" dirty="0">
                <a:solidFill>
                  <a:prstClr val="black"/>
                </a:solidFill>
              </a:rPr>
              <a:t> ist eine Agentur für digitale Kommunikation in Hannover. Wir sind auf die Konzeption digitaler Kommunikationslösungen und die formatoffene Inszenierung von Themen und Inhalten spezialisiert.</a:t>
            </a:r>
            <a:r>
              <a:rPr lang="de-DE" dirty="0">
                <a:solidFill>
                  <a:prstClr val="black"/>
                </a:solidFill>
              </a:rPr>
              <a:t> </a:t>
            </a:r>
            <a:r>
              <a:rPr lang="de-DE" b="0" dirty="0">
                <a:solidFill>
                  <a:prstClr val="black"/>
                </a:solidFill>
              </a:rPr>
              <a:t>Wir beraten Sie bei der Entwicklung ihrer Kommunikationsstrategie und helfen Ihnen die Potentiale auszuschöpfen. </a:t>
            </a:r>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Geschäftsführer:</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Sandra </a:t>
            </a:r>
            <a:r>
              <a:rPr lang="de-DE" sz="1400" dirty="0" err="1">
                <a:solidFill>
                  <a:prstClr val="black"/>
                </a:solidFill>
                <a:ea typeface="Verdana" pitchFamily="34" charset="0"/>
                <a:cs typeface="Verdana" pitchFamily="34" charset="0"/>
              </a:rPr>
              <a:t>Bendyk</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Stefan </a:t>
            </a:r>
            <a:r>
              <a:rPr lang="de-DE" sz="1400" dirty="0" err="1">
                <a:solidFill>
                  <a:prstClr val="black"/>
                </a:solidFill>
                <a:ea typeface="Verdana" pitchFamily="34" charset="0"/>
                <a:cs typeface="Verdana" pitchFamily="34" charset="0"/>
              </a:rPr>
              <a:t>Schmädeke</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r>
            <a:br>
              <a:rPr lang="de-DE" sz="1400" dirty="0"/>
            </a:br>
            <a:r>
              <a:rPr lang="de-DE" sz="1400" dirty="0"/>
              <a:t>      </a:t>
            </a:r>
            <a:br>
              <a:rPr lang="de-DE" sz="1400" dirty="0"/>
            </a:br>
            <a:r>
              <a:rPr lang="de-DE" sz="1400" dirty="0"/>
              <a:t>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3" y="3209153"/>
            <a:ext cx="2767811" cy="307777"/>
          </a:xfrm>
          <a:prstGeom prst="rect">
            <a:avLst/>
          </a:prstGeom>
          <a:noFill/>
        </p:spPr>
        <p:txBody>
          <a:bodyPr wrap="square" rtlCol="0">
            <a:spAutoFit/>
          </a:bodyPr>
          <a:lstStyle/>
          <a:p>
            <a:r>
              <a:rPr lang="de-DE" sz="1400" dirty="0" err="1">
                <a:solidFill>
                  <a:prstClr val="black"/>
                </a:solidFill>
              </a:rPr>
              <a:t>www.dreizehnundvier.de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4" y="2947543"/>
            <a:ext cx="2767812" cy="307777"/>
          </a:xfrm>
          <a:prstGeom prst="rect">
            <a:avLst/>
          </a:prstGeom>
          <a:noFill/>
        </p:spPr>
        <p:txBody>
          <a:bodyPr wrap="square" rtlCol="0">
            <a:spAutoFit/>
          </a:bodyPr>
          <a:lstStyle/>
          <a:p>
            <a:pPr lvl="0" defTabSz="1043056"/>
            <a:r>
              <a:rPr lang="de-DE" sz="1400" dirty="0" err="1">
                <a:solidFill>
                  <a:prstClr val="black"/>
                </a:solidFill>
              </a:rPr>
              <a:t>info@dreizehnundvier.de</a:t>
            </a:r>
            <a:endParaRPr lang="de-DE" sz="1400" dirty="0">
              <a:solidFill>
                <a:prstClr val="black"/>
              </a:solidFill>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699064"/>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a:t>
            </a:r>
            <a:r>
              <a:rPr lang="de-DE" sz="1400" dirty="0">
                <a:solidFill>
                  <a:prstClr val="black"/>
                </a:solidFill>
              </a:rPr>
              <a:t>511 270 215 99</a:t>
            </a:r>
          </a:p>
        </p:txBody>
      </p:sp>
      <p:pic>
        <p:nvPicPr>
          <p:cNvPr id="18" name="Grafik 17">
            <a:extLst>
              <a:ext uri="{FF2B5EF4-FFF2-40B4-BE49-F238E27FC236}">
                <a16:creationId xmlns:a16="http://schemas.microsoft.com/office/drawing/2014/main" id="{9D44E0FD-9BBE-1740-9837-7E87C80EAA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7853" y="1423832"/>
            <a:ext cx="1572291" cy="1646550"/>
          </a:xfrm>
          <a:prstGeom prst="rect">
            <a:avLst/>
          </a:prstGeom>
        </p:spPr>
      </p:pic>
      <p:pic>
        <p:nvPicPr>
          <p:cNvPr id="13" name="Grafik 12">
            <a:extLst>
              <a:ext uri="{FF2B5EF4-FFF2-40B4-BE49-F238E27FC236}">
                <a16:creationId xmlns:a16="http://schemas.microsoft.com/office/drawing/2014/main" id="{F835C616-F3F1-FA45-AD09-EA43A859055F}"/>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15" name="Grafik 14">
            <a:extLst>
              <a:ext uri="{FF2B5EF4-FFF2-40B4-BE49-F238E27FC236}">
                <a16:creationId xmlns:a16="http://schemas.microsoft.com/office/drawing/2014/main" id="{DDA777A8-4114-0340-A608-893E66E77265}"/>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1" name="Grafik 20">
            <a:extLst>
              <a:ext uri="{FF2B5EF4-FFF2-40B4-BE49-F238E27FC236}">
                <a16:creationId xmlns:a16="http://schemas.microsoft.com/office/drawing/2014/main" id="{447C9DEA-779B-2E41-98B5-F4BB06973058}"/>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3295833090"/>
      </p:ext>
    </p:extLst>
  </p:cSld>
  <p:clrMapOvr>
    <a:masterClrMapping/>
  </p:clrMapOvr>
  <p:transition spd="slow" advTm="10000">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lvl="0" defTabSz="1043056"/>
            <a:r>
              <a:rPr lang="de-DE" dirty="0">
                <a:solidFill>
                  <a:prstClr val="black"/>
                </a:solidFill>
              </a:rPr>
              <a:t>Dunkel l WEB</a:t>
            </a: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defTabSz="1043056"/>
            <a:r>
              <a:rPr lang="de-DE" b="0" dirty="0">
                <a:solidFill>
                  <a:prstClr val="black"/>
                </a:solidFill>
              </a:rPr>
              <a:t>Als DJ, Moderator und Entertainer bin ich im norddeutschen Raum unterwegs. Spezialisiert habe ich mich auf Privatveranstaltungen, Firmenevents und öffentliche Veranstaltungen. Des Weiteren arbeite ich an Internetprojekten für die Gastronomie. Hier habe ich mich auf die Erstellung und Modernisierung von Internetseiten auf CMS-Basis spezialisiert.</a:t>
            </a:r>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Inhaber: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Niels Dunkel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r>
            <a:br>
              <a:rPr lang="de-DE" sz="1400" dirty="0"/>
            </a:br>
            <a:r>
              <a:rPr lang="de-DE" sz="1400" dirty="0"/>
              <a:t>      </a:t>
            </a:r>
            <a:br>
              <a:rPr lang="de-DE" sz="1400" dirty="0"/>
            </a:br>
            <a:r>
              <a:rPr lang="de-DE" sz="1400" dirty="0"/>
              <a:t>      </a:t>
            </a:r>
            <a:br>
              <a:rPr lang="de-DE" sz="1400" dirty="0"/>
            </a:br>
            <a:r>
              <a:rPr lang="de-DE" sz="1400" dirty="0"/>
              <a:t>      </a:t>
            </a:r>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4" y="2947543"/>
            <a:ext cx="2767811"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niels.d@me.com</a:t>
            </a:r>
            <a:endParaRPr lang="de-DE" sz="1400" dirty="0">
              <a:solidFill>
                <a:prstClr val="black"/>
              </a:solidFill>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699064"/>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+49 151 40521717</a:t>
            </a:r>
          </a:p>
        </p:txBody>
      </p:sp>
      <p:sp>
        <p:nvSpPr>
          <p:cNvPr id="14" name="Rechteck 13">
            <a:extLst>
              <a:ext uri="{FF2B5EF4-FFF2-40B4-BE49-F238E27FC236}">
                <a16:creationId xmlns:a16="http://schemas.microsoft.com/office/drawing/2014/main" id="{22975AB9-84BC-134F-9E16-6F743B6DEA99}"/>
              </a:ext>
            </a:extLst>
          </p:cNvPr>
          <p:cNvSpPr/>
          <p:nvPr/>
        </p:nvSpPr>
        <p:spPr>
          <a:xfrm>
            <a:off x="7805475" y="1851084"/>
            <a:ext cx="3354507" cy="830997"/>
          </a:xfrm>
          <a:prstGeom prst="rect">
            <a:avLst/>
          </a:prstGeom>
        </p:spPr>
        <p:txBody>
          <a:bodyPr wrap="square">
            <a:spAutoFit/>
          </a:bodyPr>
          <a:lstStyle/>
          <a:p>
            <a:pPr lvl="0" defTabSz="1043056"/>
            <a:r>
              <a:rPr lang="de-DE" sz="2400" dirty="0">
                <a:solidFill>
                  <a:prstClr val="black"/>
                </a:solidFill>
                <a:latin typeface="Arial"/>
              </a:rPr>
              <a:t>[</a:t>
            </a:r>
            <a:r>
              <a:rPr lang="de-DE" sz="2400" b="1" dirty="0">
                <a:solidFill>
                  <a:prstClr val="black"/>
                </a:solidFill>
                <a:latin typeface="Arial"/>
              </a:rPr>
              <a:t>DUNKEL</a:t>
            </a:r>
            <a:r>
              <a:rPr lang="de-DE" sz="2400" dirty="0">
                <a:solidFill>
                  <a:prstClr val="black"/>
                </a:solidFill>
                <a:latin typeface="Arial"/>
              </a:rPr>
              <a:t>|WEB]	</a:t>
            </a:r>
          </a:p>
          <a:p>
            <a:pPr lvl="0" defTabSz="1043056"/>
            <a:r>
              <a:rPr lang="de-DE" sz="2400" dirty="0">
                <a:solidFill>
                  <a:prstClr val="black"/>
                </a:solidFill>
                <a:latin typeface="Arial"/>
              </a:rPr>
              <a:t>DJ | Entertainer </a:t>
            </a:r>
            <a:endParaRPr lang="de-DE" sz="2400" u="sng" dirty="0">
              <a:solidFill>
                <a:prstClr val="black"/>
              </a:solidFill>
              <a:latin typeface="Arial"/>
              <a:ea typeface="Verdana" pitchFamily="34" charset="0"/>
              <a:cs typeface="Verdana" pitchFamily="34" charset="0"/>
            </a:endParaRPr>
          </a:p>
        </p:txBody>
      </p:sp>
      <p:pic>
        <p:nvPicPr>
          <p:cNvPr id="12" name="Grafik 11">
            <a:extLst>
              <a:ext uri="{FF2B5EF4-FFF2-40B4-BE49-F238E27FC236}">
                <a16:creationId xmlns:a16="http://schemas.microsoft.com/office/drawing/2014/main" id="{7A54150E-61B2-3C44-A59A-786BC46812E1}"/>
              </a:ext>
            </a:extLst>
          </p:cNvPr>
          <p:cNvPicPr>
            <a:picLocks noChangeAspect="1"/>
          </p:cNvPicPr>
          <p:nvPr/>
        </p:nvPicPr>
        <p:blipFill>
          <a:blip r:embed="rId2"/>
          <a:stretch>
            <a:fillRect/>
          </a:stretch>
        </p:blipFill>
        <p:spPr>
          <a:xfrm>
            <a:off x="1027758" y="2742988"/>
            <a:ext cx="234000" cy="234000"/>
          </a:xfrm>
          <a:prstGeom prst="rect">
            <a:avLst/>
          </a:prstGeom>
        </p:spPr>
      </p:pic>
      <p:pic>
        <p:nvPicPr>
          <p:cNvPr id="13" name="Grafik 12">
            <a:extLst>
              <a:ext uri="{FF2B5EF4-FFF2-40B4-BE49-F238E27FC236}">
                <a16:creationId xmlns:a16="http://schemas.microsoft.com/office/drawing/2014/main" id="{C59B2D9C-9879-A541-A8A7-45345E075430}"/>
              </a:ext>
            </a:extLst>
          </p:cNvPr>
          <p:cNvPicPr>
            <a:picLocks noChangeAspect="1"/>
          </p:cNvPicPr>
          <p:nvPr/>
        </p:nvPicPr>
        <p:blipFill>
          <a:blip r:embed="rId3"/>
          <a:stretch>
            <a:fillRect/>
          </a:stretch>
        </p:blipFill>
        <p:spPr>
          <a:xfrm>
            <a:off x="1027757" y="3004861"/>
            <a:ext cx="234000" cy="234000"/>
          </a:xfrm>
          <a:prstGeom prst="rect">
            <a:avLst/>
          </a:prstGeom>
        </p:spPr>
      </p:pic>
    </p:spTree>
    <p:extLst>
      <p:ext uri="{BB962C8B-B14F-4D97-AF65-F5344CB8AC3E}">
        <p14:creationId xmlns:p14="http://schemas.microsoft.com/office/powerpoint/2010/main" val="35741902"/>
      </p:ext>
    </p:extLst>
  </p:cSld>
  <p:clrMapOvr>
    <a:masterClrMapping/>
  </p:clrMapOvr>
  <p:transition spd="slow" advTm="10000">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lvl="0" defTabSz="1043056"/>
            <a:r>
              <a:rPr lang="de-DE" dirty="0" err="1">
                <a:solidFill>
                  <a:prstClr val="black"/>
                </a:solidFill>
              </a:rPr>
              <a:t>embr</a:t>
            </a:r>
            <a:r>
              <a:rPr lang="de-DE" dirty="0">
                <a:solidFill>
                  <a:prstClr val="black"/>
                </a:solidFill>
              </a:rPr>
              <a:t> </a:t>
            </a:r>
            <a:r>
              <a:rPr lang="de-DE" dirty="0" err="1">
                <a:solidFill>
                  <a:prstClr val="black"/>
                </a:solidFill>
              </a:rPr>
              <a:t>innovations</a:t>
            </a:r>
            <a:r>
              <a:rPr lang="de-DE" dirty="0">
                <a:solidFill>
                  <a:prstClr val="black"/>
                </a:solidFill>
              </a:rPr>
              <a:t> GmbH</a:t>
            </a: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defTabSz="1043056"/>
            <a:r>
              <a:rPr lang="de-DE" b="0" dirty="0">
                <a:solidFill>
                  <a:prstClr val="black"/>
                </a:solidFill>
              </a:rPr>
              <a:t>Entwicklung von mobilen Applikationen. </a:t>
            </a:r>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Geschäftsführerin:</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Lena </a:t>
            </a:r>
            <a:r>
              <a:rPr lang="de-DE" sz="1400" dirty="0" err="1" smtClean="0">
                <a:solidFill>
                  <a:prstClr val="black"/>
                </a:solidFill>
                <a:ea typeface="Verdana" pitchFamily="34" charset="0"/>
                <a:cs typeface="Verdana" pitchFamily="34" charset="0"/>
              </a:rPr>
              <a:t>Kornau</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r>
            <a:br>
              <a:rPr lang="de-DE" sz="1400" dirty="0"/>
            </a:br>
            <a:r>
              <a:rPr lang="de-DE" sz="1400" dirty="0"/>
              <a:t>      </a:t>
            </a:r>
            <a:br>
              <a:rPr lang="de-DE" sz="1400" dirty="0"/>
            </a:br>
            <a:r>
              <a:rPr lang="de-DE" sz="1400" dirty="0"/>
              <a:t>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3" y="3209153"/>
            <a:ext cx="2767811" cy="307777"/>
          </a:xfrm>
          <a:prstGeom prst="rect">
            <a:avLst/>
          </a:prstGeom>
          <a:noFill/>
        </p:spPr>
        <p:txBody>
          <a:bodyPr wrap="square" rtlCol="0">
            <a:spAutoFit/>
          </a:bodyPr>
          <a:lstStyle/>
          <a:p>
            <a:r>
              <a:rPr lang="en-US" sz="1400" dirty="0" err="1">
                <a:solidFill>
                  <a:prstClr val="black"/>
                </a:solidFill>
                <a:ea typeface="Verdana" pitchFamily="34" charset="0"/>
                <a:cs typeface="Verdana" pitchFamily="34" charset="0"/>
              </a:rPr>
              <a:t>www.embr-app.com</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7543"/>
            <a:ext cx="2767813"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LH@embr-app.com</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699064"/>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+49 511 270 348 42</a:t>
            </a:r>
          </a:p>
        </p:txBody>
      </p:sp>
      <p:pic>
        <p:nvPicPr>
          <p:cNvPr id="12" name="Grafik 11">
            <a:extLst>
              <a:ext uri="{FF2B5EF4-FFF2-40B4-BE49-F238E27FC236}">
                <a16:creationId xmlns:a16="http://schemas.microsoft.com/office/drawing/2014/main" id="{77CBEB44-0CDC-3E47-A4AD-3F28F2F3873C}"/>
              </a:ext>
            </a:extLst>
          </p:cNvPr>
          <p:cNvPicPr>
            <a:picLocks noChangeAspect="1"/>
          </p:cNvPicPr>
          <p:nvPr/>
        </p:nvPicPr>
        <p:blipFill>
          <a:blip r:embed="rId2"/>
          <a:stretch>
            <a:fillRect/>
          </a:stretch>
        </p:blipFill>
        <p:spPr>
          <a:xfrm>
            <a:off x="1027758" y="2742988"/>
            <a:ext cx="234000" cy="234000"/>
          </a:xfrm>
          <a:prstGeom prst="rect">
            <a:avLst/>
          </a:prstGeom>
        </p:spPr>
      </p:pic>
      <p:pic>
        <p:nvPicPr>
          <p:cNvPr id="13" name="Grafik 12">
            <a:extLst>
              <a:ext uri="{FF2B5EF4-FFF2-40B4-BE49-F238E27FC236}">
                <a16:creationId xmlns:a16="http://schemas.microsoft.com/office/drawing/2014/main" id="{47A578A7-2F13-5D4C-AE81-56EEA7426D08}"/>
              </a:ext>
            </a:extLst>
          </p:cNvPr>
          <p:cNvPicPr>
            <a:picLocks noChangeAspect="1"/>
          </p:cNvPicPr>
          <p:nvPr/>
        </p:nvPicPr>
        <p:blipFill>
          <a:blip r:embed="rId3"/>
          <a:stretch>
            <a:fillRect/>
          </a:stretch>
        </p:blipFill>
        <p:spPr>
          <a:xfrm>
            <a:off x="1027757" y="3004861"/>
            <a:ext cx="234000" cy="234000"/>
          </a:xfrm>
          <a:prstGeom prst="rect">
            <a:avLst/>
          </a:prstGeom>
        </p:spPr>
      </p:pic>
      <p:pic>
        <p:nvPicPr>
          <p:cNvPr id="15" name="Grafik 14">
            <a:extLst>
              <a:ext uri="{FF2B5EF4-FFF2-40B4-BE49-F238E27FC236}">
                <a16:creationId xmlns:a16="http://schemas.microsoft.com/office/drawing/2014/main" id="{BDB6D580-8314-D14E-B569-56909E1A5492}"/>
              </a:ext>
            </a:extLst>
          </p:cNvPr>
          <p:cNvPicPr>
            <a:picLocks noChangeAspect="1"/>
          </p:cNvPicPr>
          <p:nvPr/>
        </p:nvPicPr>
        <p:blipFill>
          <a:blip r:embed="rId4"/>
          <a:stretch>
            <a:fillRect/>
          </a:stretch>
        </p:blipFill>
        <p:spPr>
          <a:xfrm>
            <a:off x="1027756" y="3264574"/>
            <a:ext cx="234000" cy="234000"/>
          </a:xfrm>
          <a:prstGeom prst="rect">
            <a:avLst/>
          </a:prstGeom>
        </p:spPr>
      </p:pic>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6856" y="1387145"/>
            <a:ext cx="1714286" cy="1714286"/>
          </a:xfrm>
          <a:prstGeom prst="rect">
            <a:avLst/>
          </a:prstGeom>
        </p:spPr>
      </p:pic>
    </p:spTree>
    <p:extLst>
      <p:ext uri="{BB962C8B-B14F-4D97-AF65-F5344CB8AC3E}">
        <p14:creationId xmlns:p14="http://schemas.microsoft.com/office/powerpoint/2010/main" val="622678713"/>
      </p:ext>
    </p:extLst>
  </p:cSld>
  <p:clrMapOvr>
    <a:masterClrMapping/>
  </p:clrMapOvr>
  <p:transition spd="slow" advTm="10000">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lvl="0" defTabSz="1043056"/>
            <a:r>
              <a:rPr lang="de-DE" dirty="0" err="1">
                <a:solidFill>
                  <a:prstClr val="black"/>
                </a:solidFill>
              </a:rPr>
              <a:t>empire</a:t>
            </a:r>
            <a:r>
              <a:rPr lang="de-DE" dirty="0">
                <a:solidFill>
                  <a:prstClr val="black"/>
                </a:solidFill>
              </a:rPr>
              <a:t> Hannover GmbH</a:t>
            </a: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lvl="0" defTabSz="1043056"/>
            <a:r>
              <a:rPr lang="de-DE" b="0" dirty="0">
                <a:solidFill>
                  <a:prstClr val="black"/>
                </a:solidFill>
              </a:rPr>
              <a:t>Nutzen Sie unsere zehnjährige Erfahrung im Bereich Firmenevents. Egal, ob es sich hierbei um die perfekte Musik handelt, die Suche nach einer außergewöhnlichen Location oder das besondere Highlight auf Ihrer Feier; ob eine reine Lounge Veranstaltung im Kreise Ihrer Kund*innen oder eine richtige Party für Ihre Mitarbeiter*innen.</a:t>
            </a:r>
            <a:endParaRPr lang="de-DE" b="0"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Geschäftsführer:</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Niels Dunkel</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Benjamin Lotz</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r>
            <a:br>
              <a:rPr lang="de-DE" sz="1400" dirty="0"/>
            </a:br>
            <a:r>
              <a:rPr lang="de-DE" sz="1400" dirty="0"/>
              <a:t>      </a:t>
            </a:r>
            <a:br>
              <a:rPr lang="de-DE" sz="1400" dirty="0"/>
            </a:br>
            <a:r>
              <a:rPr lang="de-DE" sz="1400" dirty="0"/>
              <a:t>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3" y="3209153"/>
            <a:ext cx="2767811" cy="307777"/>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www.empire-hannover.de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4" y="2947543"/>
            <a:ext cx="2767812"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info@empire-hannover.de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699064"/>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+49 800 7854555</a:t>
            </a:r>
          </a:p>
        </p:txBody>
      </p:sp>
      <p:pic>
        <p:nvPicPr>
          <p:cNvPr id="14" name="1E4FD012-BC2C-4BBD-BE8D-145126FBCDA7" descr="image001.jpg">
            <a:extLst>
              <a:ext uri="{FF2B5EF4-FFF2-40B4-BE49-F238E27FC236}">
                <a16:creationId xmlns:a16="http://schemas.microsoft.com/office/drawing/2014/main" id="{1A7311FB-A61A-3445-AFB8-97BE86F4A69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20676" y="1424587"/>
            <a:ext cx="4646645" cy="1257494"/>
          </a:xfrm>
          <a:prstGeom prst="rect">
            <a:avLst/>
          </a:prstGeom>
          <a:noFill/>
          <a:ln>
            <a:noFill/>
          </a:ln>
        </p:spPr>
      </p:pic>
      <p:pic>
        <p:nvPicPr>
          <p:cNvPr id="13" name="Grafik 12">
            <a:extLst>
              <a:ext uri="{FF2B5EF4-FFF2-40B4-BE49-F238E27FC236}">
                <a16:creationId xmlns:a16="http://schemas.microsoft.com/office/drawing/2014/main" id="{06E9CBFD-D121-AB45-9A09-5991A232FD9C}"/>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15" name="Grafik 14">
            <a:extLst>
              <a:ext uri="{FF2B5EF4-FFF2-40B4-BE49-F238E27FC236}">
                <a16:creationId xmlns:a16="http://schemas.microsoft.com/office/drawing/2014/main" id="{B33A71DC-CC22-4C4F-B7D7-90731FD7C92B}"/>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1" name="Grafik 20">
            <a:extLst>
              <a:ext uri="{FF2B5EF4-FFF2-40B4-BE49-F238E27FC236}">
                <a16:creationId xmlns:a16="http://schemas.microsoft.com/office/drawing/2014/main" id="{9EABF5C2-217B-274C-B6BC-6A33354EBD40}"/>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4112295376"/>
      </p:ext>
    </p:extLst>
  </p:cSld>
  <p:clrMapOvr>
    <a:masterClrMapping/>
  </p:clrMapOvr>
  <p:transition spd="slow" advTm="10000">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defTabSz="1043056"/>
            <a:r>
              <a:rPr lang="de-DE" dirty="0" err="1">
                <a:solidFill>
                  <a:prstClr val="black"/>
                </a:solidFill>
              </a:rPr>
              <a:t>fairtainment</a:t>
            </a:r>
            <a:r>
              <a:rPr lang="de-DE" dirty="0">
                <a:solidFill>
                  <a:prstClr val="black"/>
                </a:solidFill>
              </a:rPr>
              <a:t> GmbH</a:t>
            </a: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defTabSz="1043056"/>
            <a:r>
              <a:rPr lang="de-DE" b="0" dirty="0">
                <a:solidFill>
                  <a:prstClr val="black"/>
                </a:solidFill>
              </a:rPr>
              <a:t>Planung, Konzeption, Koordination und Durchführung von internationalen Messen, Events und Veranstaltungen sowie der Messebau.</a:t>
            </a:r>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Geschäftsführerin:</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Nesrin </a:t>
            </a:r>
            <a:r>
              <a:rPr lang="de-DE" sz="1400" dirty="0" err="1">
                <a:solidFill>
                  <a:prstClr val="black"/>
                </a:solidFill>
                <a:ea typeface="Verdana" pitchFamily="34" charset="0"/>
                <a:cs typeface="Verdana" pitchFamily="34" charset="0"/>
              </a:rPr>
              <a:t>Odabasi</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r>
            <a:br>
              <a:rPr lang="de-DE" sz="1400" dirty="0"/>
            </a:br>
            <a:r>
              <a:rPr lang="de-DE" sz="1400" dirty="0"/>
              <a:t>      </a:t>
            </a:r>
            <a:br>
              <a:rPr lang="de-DE" sz="1400" dirty="0"/>
            </a:br>
            <a:r>
              <a:rPr lang="de-DE" sz="1400" dirty="0"/>
              <a:t>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3" y="3208950"/>
            <a:ext cx="2767811" cy="307777"/>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www.fairtainment.com</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4" y="2947340"/>
            <a:ext cx="2767812"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info@fairtainment.com</a:t>
            </a:r>
            <a:r>
              <a:rPr lang="de-DE" sz="1400" dirty="0">
                <a:solidFill>
                  <a:prstClr val="black"/>
                </a:solidFill>
                <a:ea typeface="Verdana" pitchFamily="34" charset="0"/>
                <a:cs typeface="Verdana" pitchFamily="34" charset="0"/>
              </a:rPr>
              <a:t> </a:t>
            </a:r>
            <a:endParaRPr lang="de-DE" sz="1400" u="sng"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698861"/>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+49 511 600319-65</a:t>
            </a:r>
          </a:p>
        </p:txBody>
      </p:sp>
      <p:pic>
        <p:nvPicPr>
          <p:cNvPr id="18" name="Grafik 17">
            <a:extLst>
              <a:ext uri="{FF2B5EF4-FFF2-40B4-BE49-F238E27FC236}">
                <a16:creationId xmlns:a16="http://schemas.microsoft.com/office/drawing/2014/main" id="{C2B862B8-5D5D-5F43-8BB6-35F5A6D442A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8539" y="1665502"/>
            <a:ext cx="3550920" cy="1152525"/>
          </a:xfrm>
          <a:prstGeom prst="rect">
            <a:avLst/>
          </a:prstGeom>
          <a:noFill/>
          <a:ln>
            <a:noFill/>
          </a:ln>
        </p:spPr>
      </p:pic>
      <p:pic>
        <p:nvPicPr>
          <p:cNvPr id="13" name="Grafik 12">
            <a:extLst>
              <a:ext uri="{FF2B5EF4-FFF2-40B4-BE49-F238E27FC236}">
                <a16:creationId xmlns:a16="http://schemas.microsoft.com/office/drawing/2014/main" id="{F5EA0EC4-C2FE-A041-9EE9-F14CF9C5733D}"/>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15" name="Grafik 14">
            <a:extLst>
              <a:ext uri="{FF2B5EF4-FFF2-40B4-BE49-F238E27FC236}">
                <a16:creationId xmlns:a16="http://schemas.microsoft.com/office/drawing/2014/main" id="{2D2A8E2C-78D7-534A-B4C7-6AB26AB79023}"/>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1" name="Grafik 20">
            <a:extLst>
              <a:ext uri="{FF2B5EF4-FFF2-40B4-BE49-F238E27FC236}">
                <a16:creationId xmlns:a16="http://schemas.microsoft.com/office/drawing/2014/main" id="{1063EC36-BFCB-014F-93ED-D1F423C20DBE}"/>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1183196951"/>
      </p:ext>
    </p:extLst>
  </p:cSld>
  <p:clrMapOvr>
    <a:masterClrMapping/>
  </p:clrMapOvr>
  <p:transition spd="slow" advTm="10000">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lvl="0" defTabSz="1043056"/>
            <a:r>
              <a:rPr lang="de-DE" dirty="0" err="1">
                <a:solidFill>
                  <a:prstClr val="black"/>
                </a:solidFill>
              </a:rPr>
              <a:t>Findability</a:t>
            </a:r>
            <a:r>
              <a:rPr lang="de-DE" dirty="0">
                <a:solidFill>
                  <a:prstClr val="black"/>
                </a:solidFill>
              </a:rPr>
              <a:t> GmbH</a:t>
            </a: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lvl="0" defTabSz="1043056"/>
            <a:r>
              <a:rPr lang="de-DE" b="0" dirty="0">
                <a:solidFill>
                  <a:prstClr val="black"/>
                </a:solidFill>
              </a:rPr>
              <a:t>Agentur für Digitales Marketing /Online-Marketing mit Schwerpunkt auf ganzheitliche Kommunikations-Beratung und -Konzeption, E-Mail-Marketing, SEM, SEO, SEA, </a:t>
            </a:r>
            <a:r>
              <a:rPr lang="de-DE" b="0" dirty="0" err="1">
                <a:solidFill>
                  <a:prstClr val="black"/>
                </a:solidFill>
              </a:rPr>
              <a:t>Affiliate</a:t>
            </a:r>
            <a:r>
              <a:rPr lang="de-DE" b="0" dirty="0">
                <a:solidFill>
                  <a:prstClr val="black"/>
                </a:solidFill>
              </a:rPr>
              <a:t>-Marketing, Display-Advertising, Performance-Marketing, </a:t>
            </a:r>
            <a:r>
              <a:rPr lang="de-DE" b="0" dirty="0" err="1">
                <a:solidFill>
                  <a:prstClr val="black"/>
                </a:solidFill>
              </a:rPr>
              <a:t>Social</a:t>
            </a:r>
            <a:r>
              <a:rPr lang="de-DE" b="0" dirty="0">
                <a:solidFill>
                  <a:prstClr val="black"/>
                </a:solidFill>
              </a:rPr>
              <a:t>-Media und </a:t>
            </a:r>
            <a:r>
              <a:rPr lang="de-DE" b="0" dirty="0" err="1">
                <a:solidFill>
                  <a:prstClr val="black"/>
                </a:solidFill>
              </a:rPr>
              <a:t>Social</a:t>
            </a:r>
            <a:r>
              <a:rPr lang="de-DE" b="0" dirty="0">
                <a:solidFill>
                  <a:prstClr val="black"/>
                </a:solidFill>
              </a:rPr>
              <a:t>-Media-Marketing, Online-PR, </a:t>
            </a:r>
            <a:r>
              <a:rPr lang="de-DE" b="0" dirty="0" err="1">
                <a:solidFill>
                  <a:prstClr val="black"/>
                </a:solidFill>
              </a:rPr>
              <a:t>Augmented</a:t>
            </a:r>
            <a:r>
              <a:rPr lang="de-DE" b="0" dirty="0">
                <a:solidFill>
                  <a:prstClr val="black"/>
                </a:solidFill>
              </a:rPr>
              <a:t>-Reality-Lösungen und -Produkte</a:t>
            </a:r>
            <a:endParaRPr lang="de-DE" b="0"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Geschäftsführer:</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Martin Polster</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r>
            <a:br>
              <a:rPr lang="de-DE" sz="1400" dirty="0"/>
            </a:br>
            <a:r>
              <a:rPr lang="de-DE" sz="1400" dirty="0"/>
              <a:t>      </a:t>
            </a:r>
            <a:br>
              <a:rPr lang="de-DE" sz="1400" dirty="0"/>
            </a:br>
            <a:r>
              <a:rPr lang="de-DE" sz="1400" dirty="0"/>
              <a:t>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3" y="3208950"/>
            <a:ext cx="2767811" cy="307777"/>
          </a:xfrm>
          <a:prstGeom prst="rect">
            <a:avLst/>
          </a:prstGeom>
          <a:noFill/>
        </p:spPr>
        <p:txBody>
          <a:bodyPr wrap="square" rtlCol="0">
            <a:spAutoFit/>
          </a:bodyPr>
          <a:lstStyle/>
          <a:p>
            <a:r>
              <a:rPr lang="de-DE" sz="1400" dirty="0" err="1">
                <a:solidFill>
                  <a:prstClr val="black"/>
                </a:solidFill>
              </a:rPr>
              <a:t>www.findability.de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57180" y="2947340"/>
            <a:ext cx="2743155" cy="307777"/>
          </a:xfrm>
          <a:prstGeom prst="rect">
            <a:avLst/>
          </a:prstGeom>
          <a:noFill/>
        </p:spPr>
        <p:txBody>
          <a:bodyPr wrap="square" rtlCol="0">
            <a:spAutoFit/>
          </a:bodyPr>
          <a:lstStyle/>
          <a:p>
            <a:pPr lvl="0" defTabSz="1043056"/>
            <a:r>
              <a:rPr lang="de-DE" sz="1400" dirty="0" err="1">
                <a:solidFill>
                  <a:prstClr val="black"/>
                </a:solidFill>
              </a:rPr>
              <a:t>mp@findability.de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698861"/>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a:t>
            </a:r>
            <a:r>
              <a:rPr lang="de-DE" sz="1400" dirty="0">
                <a:solidFill>
                  <a:prstClr val="black"/>
                </a:solidFill>
              </a:rPr>
              <a:t>511 59 084 084</a:t>
            </a:r>
            <a:endParaRPr lang="de-DE" sz="1400" dirty="0">
              <a:solidFill>
                <a:prstClr val="black"/>
              </a:solidFill>
              <a:ea typeface="Verdana" pitchFamily="34" charset="0"/>
              <a:cs typeface="Verdana" pitchFamily="34" charset="0"/>
            </a:endParaRPr>
          </a:p>
        </p:txBody>
      </p:sp>
      <p:pic>
        <p:nvPicPr>
          <p:cNvPr id="14" name="Grafik 13">
            <a:extLst>
              <a:ext uri="{FF2B5EF4-FFF2-40B4-BE49-F238E27FC236}">
                <a16:creationId xmlns:a16="http://schemas.microsoft.com/office/drawing/2014/main" id="{40D7B881-B980-9640-B37C-1F48787099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7591" y="1282389"/>
            <a:ext cx="4072815" cy="1630229"/>
          </a:xfrm>
          <a:prstGeom prst="rect">
            <a:avLst/>
          </a:prstGeom>
        </p:spPr>
      </p:pic>
      <p:pic>
        <p:nvPicPr>
          <p:cNvPr id="13" name="Grafik 12">
            <a:extLst>
              <a:ext uri="{FF2B5EF4-FFF2-40B4-BE49-F238E27FC236}">
                <a16:creationId xmlns:a16="http://schemas.microsoft.com/office/drawing/2014/main" id="{40BD900C-C041-864E-BBC0-5B5F27F2D2E8}"/>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15" name="Grafik 14">
            <a:extLst>
              <a:ext uri="{FF2B5EF4-FFF2-40B4-BE49-F238E27FC236}">
                <a16:creationId xmlns:a16="http://schemas.microsoft.com/office/drawing/2014/main" id="{DF29BEDE-E10E-8E4F-AE07-6C8F8F0FD5A2}"/>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1" name="Grafik 20">
            <a:extLst>
              <a:ext uri="{FF2B5EF4-FFF2-40B4-BE49-F238E27FC236}">
                <a16:creationId xmlns:a16="http://schemas.microsoft.com/office/drawing/2014/main" id="{939CA4D8-8186-1841-AD63-C917B1949EB2}"/>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2588416235"/>
      </p:ext>
    </p:extLst>
  </p:cSld>
  <p:clrMapOvr>
    <a:masterClrMapping/>
  </p:clrMapOvr>
  <p:transition spd="slow" advTm="10000">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lvl="0" defTabSz="1043056"/>
            <a:r>
              <a:rPr lang="de-DE" dirty="0" err="1">
                <a:solidFill>
                  <a:prstClr val="black"/>
                </a:solidFill>
              </a:rPr>
              <a:t>Fokuspokus</a:t>
            </a:r>
            <a:r>
              <a:rPr lang="de-DE" dirty="0">
                <a:solidFill>
                  <a:prstClr val="black"/>
                </a:solidFill>
              </a:rPr>
              <a:t> GmbH</a:t>
            </a: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defTabSz="1043056"/>
            <a:r>
              <a:rPr lang="de-DE" b="0" kern="0" dirty="0">
                <a:solidFill>
                  <a:prstClr val="black"/>
                </a:solidFill>
              </a:rPr>
              <a:t>Wir bieten abwechslungsreiche Seminare rund um das Thema Fotografie und Video in Hannover, Deutschland und Europa an. Kompetente Fotograf*innen öffnen Ihnen die Tür in die Welt der Fotografie.</a:t>
            </a:r>
            <a:endParaRPr lang="de-DE" b="0" kern="0" dirty="0">
              <a:solidFill>
                <a:sysClr val="windowText" lastClr="000000"/>
              </a:solidFill>
            </a:endParaRPr>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Geschäftsführer:</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Nico Herzog</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Patrice </a:t>
            </a:r>
            <a:r>
              <a:rPr lang="de-DE" sz="1400" dirty="0" err="1">
                <a:solidFill>
                  <a:prstClr val="black"/>
                </a:solidFill>
                <a:ea typeface="Verdana" pitchFamily="34" charset="0"/>
                <a:cs typeface="Verdana" pitchFamily="34" charset="0"/>
              </a:rPr>
              <a:t>Kunte</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r>
            <a:br>
              <a:rPr lang="de-DE" sz="1400" dirty="0"/>
            </a:br>
            <a:r>
              <a:rPr lang="de-DE" sz="1400" dirty="0"/>
              <a:t>      </a:t>
            </a:r>
            <a:br>
              <a:rPr lang="de-DE" sz="1400" dirty="0"/>
            </a:br>
            <a:r>
              <a:rPr lang="de-DE" sz="1400" dirty="0"/>
              <a:t>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3" y="3208950"/>
            <a:ext cx="3297350" cy="307777"/>
          </a:xfrm>
          <a:prstGeom prst="rect">
            <a:avLst/>
          </a:prstGeom>
          <a:noFill/>
        </p:spPr>
        <p:txBody>
          <a:bodyPr wrap="square" rtlCol="0">
            <a:spAutoFit/>
          </a:bodyPr>
          <a:lstStyle/>
          <a:p>
            <a:r>
              <a:rPr lang="en-US" sz="1400" dirty="0" err="1">
                <a:solidFill>
                  <a:prstClr val="black"/>
                </a:solidFill>
                <a:ea typeface="Verdana" pitchFamily="34" charset="0"/>
                <a:cs typeface="Verdana" pitchFamily="34" charset="0"/>
              </a:rPr>
              <a:t>www.fokuspokus-workshops.de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4" y="2947340"/>
            <a:ext cx="3297350"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info@fokuspokus-workshops.de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698861"/>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a:t>
            </a:r>
            <a:r>
              <a:rPr lang="de-DE" sz="1400" dirty="0">
                <a:solidFill>
                  <a:prstClr val="black"/>
                </a:solidFill>
              </a:rPr>
              <a:t>173 8407536</a:t>
            </a:r>
            <a:endParaRPr lang="de-DE" sz="1400" dirty="0">
              <a:solidFill>
                <a:prstClr val="black"/>
              </a:solidFill>
              <a:ea typeface="Verdana" pitchFamily="34" charset="0"/>
              <a:cs typeface="Verdana" pitchFamily="34" charset="0"/>
            </a:endParaRPr>
          </a:p>
        </p:txBody>
      </p:sp>
      <p:pic>
        <p:nvPicPr>
          <p:cNvPr id="18" name="Grafik 17">
            <a:extLst>
              <a:ext uri="{FF2B5EF4-FFF2-40B4-BE49-F238E27FC236}">
                <a16:creationId xmlns:a16="http://schemas.microsoft.com/office/drawing/2014/main" id="{2A2CD23A-7812-D841-A0DB-4F37B7A94116}"/>
              </a:ext>
            </a:extLst>
          </p:cNvPr>
          <p:cNvPicPr>
            <a:picLocks noChangeAspect="1"/>
          </p:cNvPicPr>
          <p:nvPr/>
        </p:nvPicPr>
        <p:blipFill>
          <a:blip r:embed="rId2"/>
          <a:stretch>
            <a:fillRect/>
          </a:stretch>
        </p:blipFill>
        <p:spPr>
          <a:xfrm>
            <a:off x="7692912" y="1333837"/>
            <a:ext cx="3141908" cy="1851481"/>
          </a:xfrm>
          <a:prstGeom prst="rect">
            <a:avLst/>
          </a:prstGeom>
        </p:spPr>
      </p:pic>
      <p:pic>
        <p:nvPicPr>
          <p:cNvPr id="13" name="Grafik 12">
            <a:extLst>
              <a:ext uri="{FF2B5EF4-FFF2-40B4-BE49-F238E27FC236}">
                <a16:creationId xmlns:a16="http://schemas.microsoft.com/office/drawing/2014/main" id="{0551E347-78B3-2E4D-8E31-6857B6229DB7}"/>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15" name="Grafik 14">
            <a:extLst>
              <a:ext uri="{FF2B5EF4-FFF2-40B4-BE49-F238E27FC236}">
                <a16:creationId xmlns:a16="http://schemas.microsoft.com/office/drawing/2014/main" id="{CBA6C910-AF4C-4D42-8782-67B190C5C08C}"/>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1" name="Grafik 20">
            <a:extLst>
              <a:ext uri="{FF2B5EF4-FFF2-40B4-BE49-F238E27FC236}">
                <a16:creationId xmlns:a16="http://schemas.microsoft.com/office/drawing/2014/main" id="{F767949C-6C0C-2B40-AE23-CEE5163ED71F}"/>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372547355"/>
      </p:ext>
    </p:extLst>
  </p:cSld>
  <p:clrMapOvr>
    <a:masterClrMapping/>
  </p:clrMapOvr>
  <p:transition spd="slow" advTm="10000">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lvl="0" defTabSz="1043056"/>
            <a:r>
              <a:rPr lang="de-DE" dirty="0">
                <a:solidFill>
                  <a:prstClr val="black"/>
                </a:solidFill>
              </a:rPr>
              <a:t>Veränderungskraft - Gerber</a:t>
            </a: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defTabSz="1043056"/>
            <a:r>
              <a:rPr lang="de-DE" b="0" dirty="0">
                <a:solidFill>
                  <a:prstClr val="black"/>
                </a:solidFill>
              </a:rPr>
              <a:t>Unser Ziel ist es, Unternehmen dabei zu helfen, ihre Arbeit sinnstiftender und einfacher zu gestalten. Unsere Schwerpunkte hierbei sind agile Methoden und Organisationsformen, die wir mit unserem Training, Konferenzen sowie unserem Agile Lab erlebbar machen. Dort entwickeln wir gemeinsam mit unseren Kund*innen innovative Produkte. </a:t>
            </a:r>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Gesellschafter:</a:t>
            </a:r>
            <a:br>
              <a:rPr lang="de-DE" sz="1400" dirty="0">
                <a:solidFill>
                  <a:prstClr val="black"/>
                </a:solidFill>
                <a:ea typeface="Verdana" pitchFamily="34" charset="0"/>
                <a:cs typeface="Verdana" pitchFamily="34" charset="0"/>
              </a:rPr>
            </a:br>
            <a:r>
              <a:rPr lang="de-DE" sz="1400" dirty="0" err="1">
                <a:solidFill>
                  <a:prstClr val="black"/>
                </a:solidFill>
                <a:ea typeface="Verdana" pitchFamily="34" charset="0"/>
                <a:cs typeface="Verdana" pitchFamily="34" charset="0"/>
              </a:rPr>
              <a:t>Sylvius</a:t>
            </a:r>
            <a:r>
              <a:rPr lang="de-DE" sz="1400" dirty="0">
                <a:solidFill>
                  <a:prstClr val="black"/>
                </a:solidFill>
                <a:ea typeface="Verdana" pitchFamily="34" charset="0"/>
                <a:cs typeface="Verdana" pitchFamily="34" charset="0"/>
              </a:rPr>
              <a:t> Gerber</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r>
            <a:br>
              <a:rPr lang="de-DE" sz="1400" dirty="0"/>
            </a:br>
            <a:r>
              <a:rPr lang="de-DE" sz="1400" dirty="0"/>
              <a:t>      </a:t>
            </a:r>
            <a:br>
              <a:rPr lang="de-DE" sz="1400" dirty="0"/>
            </a:br>
            <a:r>
              <a:rPr lang="de-DE" sz="1400" dirty="0"/>
              <a:t>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3" y="3208950"/>
            <a:ext cx="3297350" cy="307777"/>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www.agilelabs.de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57180" y="2947340"/>
            <a:ext cx="3272693"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sg@veraenderungskraft.de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698861"/>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+49 511 87458020</a:t>
            </a:r>
          </a:p>
        </p:txBody>
      </p:sp>
      <p:pic>
        <p:nvPicPr>
          <p:cNvPr id="14" name="Grafik 13">
            <a:extLst>
              <a:ext uri="{FF2B5EF4-FFF2-40B4-BE49-F238E27FC236}">
                <a16:creationId xmlns:a16="http://schemas.microsoft.com/office/drawing/2014/main" id="{D61543D8-DB75-0C42-B99E-E62993D3F9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8112" y="1338314"/>
            <a:ext cx="4211773" cy="1728192"/>
          </a:xfrm>
          <a:prstGeom prst="rect">
            <a:avLst/>
          </a:prstGeom>
        </p:spPr>
      </p:pic>
      <p:pic>
        <p:nvPicPr>
          <p:cNvPr id="21" name="Grafik 20">
            <a:extLst>
              <a:ext uri="{FF2B5EF4-FFF2-40B4-BE49-F238E27FC236}">
                <a16:creationId xmlns:a16="http://schemas.microsoft.com/office/drawing/2014/main" id="{B44A5560-979A-6A4F-9C50-20B7EC187DB4}"/>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22" name="Grafik 21">
            <a:extLst>
              <a:ext uri="{FF2B5EF4-FFF2-40B4-BE49-F238E27FC236}">
                <a16:creationId xmlns:a16="http://schemas.microsoft.com/office/drawing/2014/main" id="{C55591BE-ED96-A847-BD26-9943C71B3C25}"/>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3" name="Grafik 22">
            <a:extLst>
              <a:ext uri="{FF2B5EF4-FFF2-40B4-BE49-F238E27FC236}">
                <a16:creationId xmlns:a16="http://schemas.microsoft.com/office/drawing/2014/main" id="{F52A1B44-8C04-6F4A-99A4-2898703BA5AC}"/>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2341445057"/>
      </p:ext>
    </p:extLst>
  </p:cSld>
  <p:clrMapOvr>
    <a:masterClrMapping/>
  </p:clrMapOvr>
  <p:transition spd="slow" advTm="10000">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lvl="0" defTabSz="1043056"/>
            <a:r>
              <a:rPr lang="de-DE" dirty="0">
                <a:solidFill>
                  <a:prstClr val="black"/>
                </a:solidFill>
              </a:rPr>
              <a:t>Gerd Schild – freier Journalist</a:t>
            </a: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lvl="0" defTabSz="1043056"/>
            <a:r>
              <a:rPr lang="de-DE" b="0" dirty="0">
                <a:solidFill>
                  <a:prstClr val="black"/>
                </a:solidFill>
              </a:rPr>
              <a:t>Gerd Schild arbeitet nach einem Volontariat bei der „Hannoverschen Allgemeinen Zeitung“ als freier Journalist in Hannover u.a. für „</a:t>
            </a:r>
            <a:r>
              <a:rPr lang="de-DE" b="0" dirty="0" err="1">
                <a:solidFill>
                  <a:prstClr val="black"/>
                </a:solidFill>
              </a:rPr>
              <a:t>brand</a:t>
            </a:r>
            <a:r>
              <a:rPr lang="de-DE" b="0" dirty="0">
                <a:solidFill>
                  <a:prstClr val="black"/>
                </a:solidFill>
              </a:rPr>
              <a:t> eins“, „</a:t>
            </a:r>
            <a:r>
              <a:rPr lang="de-DE" b="0" dirty="0" err="1">
                <a:solidFill>
                  <a:prstClr val="black"/>
                </a:solidFill>
              </a:rPr>
              <a:t>chrismon</a:t>
            </a:r>
            <a:r>
              <a:rPr lang="de-DE" b="0" dirty="0">
                <a:solidFill>
                  <a:prstClr val="black"/>
                </a:solidFill>
              </a:rPr>
              <a:t>“, „</a:t>
            </a:r>
            <a:r>
              <a:rPr lang="de-DE" b="0" dirty="0" err="1">
                <a:solidFill>
                  <a:prstClr val="black"/>
                </a:solidFill>
              </a:rPr>
              <a:t>stern</a:t>
            </a:r>
            <a:r>
              <a:rPr lang="de-DE" b="0" dirty="0">
                <a:solidFill>
                  <a:prstClr val="black"/>
                </a:solidFill>
              </a:rPr>
              <a:t>“ und „Greenpeace Magazin“, für Tageszeitungen wie „Frankfurter Rundschau“ und „Neue Zürcher Zeitung“. </a:t>
            </a:r>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Inhaber:</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Gerd Schild</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3" y="3209697"/>
            <a:ext cx="3297350" cy="307777"/>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www.gerdschild.de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4" y="2948087"/>
            <a:ext cx="3297350"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info@gerdschild.de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699608"/>
            <a:ext cx="2186180" cy="307777"/>
          </a:xfrm>
          <a:prstGeom prst="rect">
            <a:avLst/>
          </a:prstGeom>
          <a:noFill/>
        </p:spPr>
        <p:txBody>
          <a:bodyPr wrap="square" rtlCol="0">
            <a:spAutoFit/>
          </a:bodyPr>
          <a:lstStyle/>
          <a:p>
            <a:pPr lvl="0" defTabSz="1043056"/>
            <a:r>
              <a:rPr lang="de-DE" sz="1400" dirty="0">
                <a:solidFill>
                  <a:prstClr val="black"/>
                </a:solidFill>
              </a:rPr>
              <a:t>+49 511 22036944</a:t>
            </a:r>
          </a:p>
        </p:txBody>
      </p:sp>
      <p:pic>
        <p:nvPicPr>
          <p:cNvPr id="20" name="Grafik 19">
            <a:extLst>
              <a:ext uri="{FF2B5EF4-FFF2-40B4-BE49-F238E27FC236}">
                <a16:creationId xmlns:a16="http://schemas.microsoft.com/office/drawing/2014/main" id="{90750BDE-CC8C-0040-B7FF-0FCFE268E279}"/>
              </a:ext>
            </a:extLst>
          </p:cNvPr>
          <p:cNvPicPr>
            <a:picLocks noChangeAspect="1"/>
          </p:cNvPicPr>
          <p:nvPr/>
        </p:nvPicPr>
        <p:blipFill>
          <a:blip r:embed="rId2"/>
          <a:stretch>
            <a:fillRect/>
          </a:stretch>
        </p:blipFill>
        <p:spPr>
          <a:xfrm>
            <a:off x="1027758" y="2742988"/>
            <a:ext cx="234000" cy="234000"/>
          </a:xfrm>
          <a:prstGeom prst="rect">
            <a:avLst/>
          </a:prstGeom>
        </p:spPr>
      </p:pic>
      <p:pic>
        <p:nvPicPr>
          <p:cNvPr id="21" name="Grafik 20">
            <a:extLst>
              <a:ext uri="{FF2B5EF4-FFF2-40B4-BE49-F238E27FC236}">
                <a16:creationId xmlns:a16="http://schemas.microsoft.com/office/drawing/2014/main" id="{4C982B9C-98A2-244B-A597-03843DA28C15}"/>
              </a:ext>
            </a:extLst>
          </p:cNvPr>
          <p:cNvPicPr>
            <a:picLocks noChangeAspect="1"/>
          </p:cNvPicPr>
          <p:nvPr/>
        </p:nvPicPr>
        <p:blipFill>
          <a:blip r:embed="rId3"/>
          <a:stretch>
            <a:fillRect/>
          </a:stretch>
        </p:blipFill>
        <p:spPr>
          <a:xfrm>
            <a:off x="1027757" y="3004861"/>
            <a:ext cx="234000" cy="234000"/>
          </a:xfrm>
          <a:prstGeom prst="rect">
            <a:avLst/>
          </a:prstGeom>
        </p:spPr>
      </p:pic>
      <p:pic>
        <p:nvPicPr>
          <p:cNvPr id="22" name="Grafik 21">
            <a:extLst>
              <a:ext uri="{FF2B5EF4-FFF2-40B4-BE49-F238E27FC236}">
                <a16:creationId xmlns:a16="http://schemas.microsoft.com/office/drawing/2014/main" id="{B876175D-847D-E94E-A743-F4A2B15789E0}"/>
              </a:ext>
            </a:extLst>
          </p:cNvPr>
          <p:cNvPicPr>
            <a:picLocks noChangeAspect="1"/>
          </p:cNvPicPr>
          <p:nvPr/>
        </p:nvPicPr>
        <p:blipFill>
          <a:blip r:embed="rId4"/>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1407475342"/>
      </p:ext>
    </p:extLst>
  </p:cSld>
  <p:clrMapOvr>
    <a:masterClrMapping/>
  </p:clrMapOvr>
  <p:transition spd="slow" advTm="10000">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r>
              <a:rPr lang="de-DE" dirty="0" err="1" smtClean="0">
                <a:solidFill>
                  <a:prstClr val="black"/>
                </a:solidFill>
              </a:rPr>
              <a:t>abian</a:t>
            </a:r>
            <a:r>
              <a:rPr lang="de-DE" dirty="0" smtClean="0">
                <a:solidFill>
                  <a:prstClr val="black"/>
                </a:solidFill>
              </a:rPr>
              <a:t> GmbH</a:t>
            </a:r>
            <a:endParaRPr lang="de-DE" dirty="0"/>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r>
              <a:rPr lang="de-DE" dirty="0"/>
              <a:t>Unternehmensprofil</a:t>
            </a:r>
            <a:br>
              <a:rPr lang="de-DE" dirty="0"/>
            </a:br>
            <a:r>
              <a:rPr lang="de-DE" b="0" dirty="0">
                <a:latin typeface="Arial"/>
              </a:rPr>
              <a:t/>
            </a:r>
            <a:br>
              <a:rPr lang="de-DE" b="0" dirty="0">
                <a:latin typeface="Arial"/>
              </a:rPr>
            </a:br>
            <a:r>
              <a:rPr lang="de-DE" b="0" dirty="0" smtClean="0"/>
              <a:t>Wir bieten: Interface- </a:t>
            </a:r>
            <a:r>
              <a:rPr lang="de-DE" b="0" dirty="0"/>
              <a:t>und Webdesign, Datenbanken und Schnittstellen sowie Web-Content-Management und E-Mail-Marketing. Ergänzt wird unser Portfolio durch IT-Kommunikation, IT-Security und IT-Management.</a:t>
            </a:r>
          </a:p>
          <a:p>
            <a:endParaRPr lang="de-DE" b="0" dirty="0"/>
          </a:p>
          <a:p>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684915"/>
            <a:ext cx="4908550" cy="1852613"/>
          </a:xfrm>
        </p:spPr>
        <p:txBody>
          <a:bodyPr lIns="0" tIns="0" rIns="0" bIns="0">
            <a:normAutofit/>
          </a:bodyPr>
          <a:lstStyle/>
          <a:p>
            <a:pPr lvl="0" defTabSz="1043056"/>
            <a:r>
              <a:rPr lang="de-DE" sz="1400" dirty="0" smtClean="0">
                <a:solidFill>
                  <a:prstClr val="black"/>
                </a:solidFill>
                <a:ea typeface="Verdana" pitchFamily="34" charset="0"/>
                <a:cs typeface="Arial" pitchFamily="34" charset="0"/>
              </a:rPr>
              <a:t>Geschäftsführung</a:t>
            </a:r>
            <a:r>
              <a:rPr lang="de-DE" sz="1400" dirty="0">
                <a:solidFill>
                  <a:prstClr val="black"/>
                </a:solidFill>
                <a:ea typeface="Verdana" pitchFamily="34" charset="0"/>
                <a:cs typeface="Arial" pitchFamily="34" charset="0"/>
              </a:rPr>
              <a:t>:</a:t>
            </a:r>
            <a:br>
              <a:rPr lang="de-DE" sz="1400" dirty="0">
                <a:solidFill>
                  <a:prstClr val="black"/>
                </a:solidFill>
                <a:ea typeface="Verdana" pitchFamily="34" charset="0"/>
                <a:cs typeface="Arial" pitchFamily="34" charset="0"/>
              </a:rPr>
            </a:br>
            <a:r>
              <a:rPr lang="de-DE" sz="1400" dirty="0" smtClean="0">
                <a:solidFill>
                  <a:prstClr val="black"/>
                </a:solidFill>
                <a:ea typeface="Verdana" pitchFamily="34" charset="0"/>
                <a:cs typeface="Arial" pitchFamily="34" charset="0"/>
              </a:rPr>
              <a:t>Mathias Lange</a:t>
            </a: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r>
            <a:br>
              <a:rPr lang="de-DE" sz="1400" dirty="0"/>
            </a:br>
            <a:r>
              <a:rPr lang="de-DE" sz="1400" dirty="0"/>
              <a:t>      </a:t>
            </a:r>
            <a:br>
              <a:rPr lang="de-DE" sz="1400" dirty="0"/>
            </a:br>
            <a:r>
              <a:rPr lang="de-DE" sz="1400" dirty="0"/>
              <a:t>      </a:t>
            </a:r>
            <a:br>
              <a:rPr lang="de-DE" sz="1400" dirty="0"/>
            </a:br>
            <a:r>
              <a:rPr lang="de-DE" sz="1400" dirty="0"/>
              <a:t>      </a:t>
            </a:r>
          </a:p>
        </p:txBody>
      </p:sp>
      <p:grpSp>
        <p:nvGrpSpPr>
          <p:cNvPr id="6" name="Gruppieren 5">
            <a:extLst>
              <a:ext uri="{FF2B5EF4-FFF2-40B4-BE49-F238E27FC236}">
                <a16:creationId xmlns:a16="http://schemas.microsoft.com/office/drawing/2014/main" id="{BA4C3367-CDBE-8A4E-A135-8C310D2FE16E}"/>
              </a:ext>
            </a:extLst>
          </p:cNvPr>
          <p:cNvGrpSpPr/>
          <p:nvPr/>
        </p:nvGrpSpPr>
        <p:grpSpPr>
          <a:xfrm>
            <a:off x="1332524" y="2696475"/>
            <a:ext cx="1990918" cy="821386"/>
            <a:chOff x="1332524" y="2696475"/>
            <a:chExt cx="1990918" cy="821386"/>
          </a:xfrm>
        </p:grpSpPr>
        <p:sp>
          <p:nvSpPr>
            <p:cNvPr id="5" name="Textfeld 4">
              <a:extLst>
                <a:ext uri="{FF2B5EF4-FFF2-40B4-BE49-F238E27FC236}">
                  <a16:creationId xmlns:a16="http://schemas.microsoft.com/office/drawing/2014/main" id="{70C92C94-7098-FE42-B42F-36555A45F86F}"/>
                </a:ext>
              </a:extLst>
            </p:cNvPr>
            <p:cNvSpPr txBox="1"/>
            <p:nvPr/>
          </p:nvSpPr>
          <p:spPr>
            <a:xfrm>
              <a:off x="1332524" y="3210084"/>
              <a:ext cx="1990918" cy="307777"/>
            </a:xfrm>
            <a:prstGeom prst="rect">
              <a:avLst/>
            </a:prstGeom>
            <a:noFill/>
          </p:spPr>
          <p:txBody>
            <a:bodyPr wrap="square" rtlCol="0">
              <a:spAutoFit/>
            </a:bodyPr>
            <a:lstStyle/>
            <a:p>
              <a:r>
                <a:rPr lang="de-DE" sz="1400" dirty="0" smtClean="0">
                  <a:solidFill>
                    <a:prstClr val="black"/>
                  </a:solidFill>
                  <a:ea typeface="Verdana" pitchFamily="34" charset="0"/>
                  <a:cs typeface="Arial" pitchFamily="34" charset="0"/>
                </a:rPr>
                <a:t>www.abian.de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4" y="2948749"/>
              <a:ext cx="1990918" cy="307777"/>
            </a:xfrm>
            <a:prstGeom prst="rect">
              <a:avLst/>
            </a:prstGeom>
            <a:noFill/>
          </p:spPr>
          <p:txBody>
            <a:bodyPr wrap="square" rtlCol="0">
              <a:spAutoFit/>
            </a:bodyPr>
            <a:lstStyle/>
            <a:p>
              <a:r>
                <a:rPr lang="de-DE" sz="1400" dirty="0" smtClean="0">
                  <a:solidFill>
                    <a:prstClr val="black"/>
                  </a:solidFill>
                  <a:ea typeface="Verdana" pitchFamily="34" charset="0"/>
                  <a:cs typeface="Arial" pitchFamily="34" charset="0"/>
                </a:rPr>
                <a:t>info@abian.de</a:t>
              </a:r>
              <a:endParaRPr lang="de-DE" sz="1400" dirty="0">
                <a:solidFill>
                  <a:prstClr val="black"/>
                </a:solidFill>
                <a:ea typeface="Verdana" pitchFamily="34" charset="0"/>
                <a:cs typeface="Arial"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696475"/>
              <a:ext cx="1990918" cy="307777"/>
            </a:xfrm>
            <a:prstGeom prst="rect">
              <a:avLst/>
            </a:prstGeom>
            <a:noFill/>
          </p:spPr>
          <p:txBody>
            <a:bodyPr wrap="square" rtlCol="0">
              <a:spAutoFit/>
            </a:bodyPr>
            <a:lstStyle/>
            <a:p>
              <a:r>
                <a:rPr lang="de-DE" sz="1400" dirty="0">
                  <a:solidFill>
                    <a:prstClr val="black"/>
                  </a:solidFill>
                  <a:ea typeface="Verdana" pitchFamily="34" charset="0"/>
                  <a:cs typeface="Arial" pitchFamily="34" charset="0"/>
                </a:rPr>
                <a:t>+49 511</a:t>
              </a:r>
              <a:r>
                <a:rPr lang="de-DE" sz="1400" b="1" dirty="0">
                  <a:solidFill>
                    <a:prstClr val="black"/>
                  </a:solidFill>
                  <a:ea typeface="Verdana" pitchFamily="34" charset="0"/>
                  <a:cs typeface="Arial" pitchFamily="34" charset="0"/>
                </a:rPr>
                <a:t> </a:t>
              </a:r>
              <a:r>
                <a:rPr lang="de-DE" sz="1400" dirty="0"/>
                <a:t>92 </a:t>
              </a:r>
              <a:r>
                <a:rPr lang="de-DE" sz="1400" dirty="0" smtClean="0"/>
                <a:t>999-0</a:t>
              </a:r>
              <a:endParaRPr lang="de-DE" sz="1400" dirty="0">
                <a:solidFill>
                  <a:prstClr val="black"/>
                </a:solidFill>
                <a:ea typeface="Verdana" pitchFamily="34" charset="0"/>
                <a:cs typeface="Arial" pitchFamily="34" charset="0"/>
              </a:endParaRPr>
            </a:p>
          </p:txBody>
        </p:sp>
      </p:grpSp>
      <p:pic>
        <p:nvPicPr>
          <p:cNvPr id="14" name="Grafik 13">
            <a:extLst>
              <a:ext uri="{FF2B5EF4-FFF2-40B4-BE49-F238E27FC236}">
                <a16:creationId xmlns:a16="http://schemas.microsoft.com/office/drawing/2014/main" id="{A509C112-E1E2-3044-B1C8-51FF83EF1446}"/>
              </a:ext>
            </a:extLst>
          </p:cNvPr>
          <p:cNvPicPr>
            <a:picLocks noChangeAspect="1"/>
          </p:cNvPicPr>
          <p:nvPr/>
        </p:nvPicPr>
        <p:blipFill>
          <a:blip r:embed="rId2"/>
          <a:stretch>
            <a:fillRect/>
          </a:stretch>
        </p:blipFill>
        <p:spPr>
          <a:xfrm>
            <a:off x="1027758" y="2742988"/>
            <a:ext cx="234000" cy="234000"/>
          </a:xfrm>
          <a:prstGeom prst="rect">
            <a:avLst/>
          </a:prstGeom>
        </p:spPr>
      </p:pic>
      <p:pic>
        <p:nvPicPr>
          <p:cNvPr id="19" name="Grafik 18">
            <a:extLst>
              <a:ext uri="{FF2B5EF4-FFF2-40B4-BE49-F238E27FC236}">
                <a16:creationId xmlns:a16="http://schemas.microsoft.com/office/drawing/2014/main" id="{888D5757-77BE-1547-A0CF-84B3FE7D28DB}"/>
              </a:ext>
            </a:extLst>
          </p:cNvPr>
          <p:cNvPicPr>
            <a:picLocks noChangeAspect="1"/>
          </p:cNvPicPr>
          <p:nvPr/>
        </p:nvPicPr>
        <p:blipFill>
          <a:blip r:embed="rId3"/>
          <a:stretch>
            <a:fillRect/>
          </a:stretch>
        </p:blipFill>
        <p:spPr>
          <a:xfrm>
            <a:off x="1027757" y="3004861"/>
            <a:ext cx="234000" cy="234000"/>
          </a:xfrm>
          <a:prstGeom prst="rect">
            <a:avLst/>
          </a:prstGeom>
        </p:spPr>
      </p:pic>
      <p:pic>
        <p:nvPicPr>
          <p:cNvPr id="20" name="Grafik 19">
            <a:extLst>
              <a:ext uri="{FF2B5EF4-FFF2-40B4-BE49-F238E27FC236}">
                <a16:creationId xmlns:a16="http://schemas.microsoft.com/office/drawing/2014/main" id="{526B6C5C-AF31-4549-BE63-B4F7926C8864}"/>
              </a:ext>
            </a:extLst>
          </p:cNvPr>
          <p:cNvPicPr>
            <a:picLocks noChangeAspect="1"/>
          </p:cNvPicPr>
          <p:nvPr/>
        </p:nvPicPr>
        <p:blipFill>
          <a:blip r:embed="rId4"/>
          <a:stretch>
            <a:fillRect/>
          </a:stretch>
        </p:blipFill>
        <p:spPr>
          <a:xfrm>
            <a:off x="1027756" y="3264574"/>
            <a:ext cx="234000" cy="234000"/>
          </a:xfrm>
          <a:prstGeom prst="rect">
            <a:avLst/>
          </a:prstGeom>
        </p:spPr>
      </p:pic>
      <p:pic>
        <p:nvPicPr>
          <p:cNvPr id="15" name="Grafik 14" descr="C:\Users\m.groenig\AppData\Local\Microsoft\Windows\Temporary Internet Files\Content.Outlook\I8PMK8E9\ABIAN_Logo.png">
            <a:extLst>
              <a:ext uri="{FF2B5EF4-FFF2-40B4-BE49-F238E27FC236}">
                <a16:creationId xmlns:a16="http://schemas.microsoft.com/office/drawing/2014/main" id="{D73C64D5-2BB8-C44C-87EE-1DC6348CB4E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5276" y="1636283"/>
            <a:ext cx="2160270" cy="1218614"/>
          </a:xfrm>
          <a:prstGeom prst="rect">
            <a:avLst/>
          </a:prstGeom>
          <a:noFill/>
          <a:ln>
            <a:noFill/>
          </a:ln>
        </p:spPr>
      </p:pic>
    </p:spTree>
    <p:extLst>
      <p:ext uri="{BB962C8B-B14F-4D97-AF65-F5344CB8AC3E}">
        <p14:creationId xmlns:p14="http://schemas.microsoft.com/office/powerpoint/2010/main" val="3364372007"/>
      </p:ext>
    </p:extLst>
  </p:cSld>
  <p:clrMapOvr>
    <a:masterClrMapping/>
  </p:clrMapOvr>
  <p:transition spd="slow" advTm="10000">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lvl="0" defTabSz="1043056"/>
            <a:r>
              <a:rPr lang="de-DE" dirty="0">
                <a:solidFill>
                  <a:prstClr val="black"/>
                </a:solidFill>
              </a:rPr>
              <a:t>H:WA Marketing GmbH</a:t>
            </a: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lvl="0" defTabSz="1043056"/>
            <a:r>
              <a:rPr lang="de-DE" b="0" dirty="0">
                <a:solidFill>
                  <a:prstClr val="black"/>
                </a:solidFill>
              </a:rPr>
              <a:t>Ihr persönlicher Ansprechpartner koordiniert die </a:t>
            </a:r>
            <a:r>
              <a:rPr lang="de-DE" b="0" dirty="0"/>
              <a:t>Planung &amp; Umsetzung </a:t>
            </a:r>
            <a:r>
              <a:rPr lang="de-DE" b="0" dirty="0">
                <a:solidFill>
                  <a:prstClr val="black"/>
                </a:solidFill>
              </a:rPr>
              <a:t>Ihres Projektes und bietet Ihnen das Gesamtpaket. Sie profitieren von einer unkomplizierten Umsetzung sowie einer branchenspezifischen Expertise aus allen Bereichen. Unsere Kernkompetenzen sind </a:t>
            </a:r>
            <a:r>
              <a:rPr lang="de-DE" b="0" dirty="0" err="1">
                <a:solidFill>
                  <a:prstClr val="black"/>
                </a:solidFill>
              </a:rPr>
              <a:t>Social</a:t>
            </a:r>
            <a:r>
              <a:rPr lang="de-DE" b="0" dirty="0">
                <a:solidFill>
                  <a:prstClr val="black"/>
                </a:solidFill>
              </a:rPr>
              <a:t> Media Marketing, Online Marketing, Live Marketing &amp; Mediaplanung. </a:t>
            </a:r>
          </a:p>
          <a:p>
            <a:pPr lvl="0" defTabSz="1043056"/>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Geschäftsführerin:</a:t>
            </a:r>
            <a:br>
              <a:rPr lang="de-DE" sz="1400" dirty="0">
                <a:solidFill>
                  <a:prstClr val="black"/>
                </a:solidFill>
                <a:ea typeface="Verdana" pitchFamily="34" charset="0"/>
                <a:cs typeface="Verdana" pitchFamily="34" charset="0"/>
              </a:rPr>
            </a:br>
            <a:r>
              <a:rPr lang="de-DE" sz="1400" dirty="0">
                <a:solidFill>
                  <a:prstClr val="black"/>
                </a:solidFill>
              </a:rPr>
              <a:t>Lena </a:t>
            </a:r>
            <a:r>
              <a:rPr lang="de-DE" sz="1400" dirty="0" err="1" smtClean="0">
                <a:solidFill>
                  <a:prstClr val="black"/>
                </a:solidFill>
              </a:rPr>
              <a:t>Kornau</a:t>
            </a:r>
            <a:r>
              <a:rPr lang="de-DE" sz="1400" dirty="0" smtClean="0">
                <a:solidFill>
                  <a:prstClr val="black"/>
                </a:solidFill>
              </a:rPr>
              <a:t> </a:t>
            </a: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2" y="3210935"/>
            <a:ext cx="3573197" cy="307777"/>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www.hannoversche-werbeagentur.de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9325"/>
            <a:ext cx="3597856"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info@hannoversche-werbeagentur.de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6"/>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+49 511 21 90 69 21</a:t>
            </a:r>
          </a:p>
        </p:txBody>
      </p:sp>
      <p:pic>
        <p:nvPicPr>
          <p:cNvPr id="14" name="Grafik 13">
            <a:extLst>
              <a:ext uri="{FF2B5EF4-FFF2-40B4-BE49-F238E27FC236}">
                <a16:creationId xmlns:a16="http://schemas.microsoft.com/office/drawing/2014/main" id="{F1CE5811-1A07-7543-ABE1-C70C9D1C4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5812" y="1402466"/>
            <a:ext cx="3896374" cy="1689282"/>
          </a:xfrm>
          <a:prstGeom prst="rect">
            <a:avLst/>
          </a:prstGeom>
        </p:spPr>
      </p:pic>
      <p:pic>
        <p:nvPicPr>
          <p:cNvPr id="21" name="Grafik 20">
            <a:extLst>
              <a:ext uri="{FF2B5EF4-FFF2-40B4-BE49-F238E27FC236}">
                <a16:creationId xmlns:a16="http://schemas.microsoft.com/office/drawing/2014/main" id="{DB79C4DE-739C-CA49-9AC2-4EA604BC9C62}"/>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22" name="Grafik 21">
            <a:extLst>
              <a:ext uri="{FF2B5EF4-FFF2-40B4-BE49-F238E27FC236}">
                <a16:creationId xmlns:a16="http://schemas.microsoft.com/office/drawing/2014/main" id="{6B29A721-4741-8D4A-B809-D5A4A0293FFB}"/>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3" name="Grafik 22">
            <a:extLst>
              <a:ext uri="{FF2B5EF4-FFF2-40B4-BE49-F238E27FC236}">
                <a16:creationId xmlns:a16="http://schemas.microsoft.com/office/drawing/2014/main" id="{72FEDF27-E60A-8846-8990-7797D7B267A6}"/>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3342898830"/>
      </p:ext>
    </p:extLst>
  </p:cSld>
  <p:clrMapOvr>
    <a:masterClrMapping/>
  </p:clrMapOvr>
  <p:transition spd="slow" advTm="10000">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defTabSz="1043056"/>
            <a:r>
              <a:rPr lang="de-DE" dirty="0">
                <a:solidFill>
                  <a:prstClr val="black"/>
                </a:solidFill>
              </a:rPr>
              <a:t>HAKETING - </a:t>
            </a:r>
            <a:r>
              <a:rPr lang="de-DE" dirty="0" err="1">
                <a:solidFill>
                  <a:prstClr val="black"/>
                </a:solidFill>
              </a:rPr>
              <a:t>Workpklace.Cloud</a:t>
            </a:r>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lvl="0" defTabSz="1043056"/>
            <a:r>
              <a:rPr lang="de-DE" b="0" dirty="0">
                <a:solidFill>
                  <a:prstClr val="black"/>
                </a:solidFill>
              </a:rPr>
              <a:t>Wir sind spezialisiert auf Beratung, Einrichtung und Training von Google Cloud Lösungen. Als zertifizierter Google Cloud und G Suite Partner stehen wir Ihnen zu allen Bereichen von Google zur Seite.</a:t>
            </a:r>
            <a:r>
              <a:rPr lang="de-DE" b="0" dirty="0"/>
              <a:t> </a:t>
            </a:r>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Inhaber: </a:t>
            </a: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Thomas </a:t>
            </a:r>
            <a:r>
              <a:rPr lang="de-DE" sz="1400" dirty="0">
                <a:solidFill>
                  <a:prstClr val="black"/>
                </a:solidFill>
                <a:ea typeface="Verdana" pitchFamily="34" charset="0"/>
                <a:cs typeface="Verdana" pitchFamily="34" charset="0"/>
              </a:rPr>
              <a:t>Hake</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2" y="2996467"/>
            <a:ext cx="3573197" cy="738664"/>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www.HAKETING.com</a:t>
            </a:r>
            <a:endParaRPr lang="de-DE" sz="1400" dirty="0">
              <a:solidFill>
                <a:prstClr val="black"/>
              </a:solidFill>
              <a:ea typeface="Verdana" pitchFamily="34" charset="0"/>
              <a:cs typeface="Verdana" pitchFamily="34" charset="0"/>
            </a:endParaRPr>
          </a:p>
          <a:p>
            <a:r>
              <a:rPr lang="de-DE" sz="1400" dirty="0" err="1">
                <a:solidFill>
                  <a:prstClr val="black"/>
                </a:solidFill>
                <a:ea typeface="Verdana" pitchFamily="34" charset="0"/>
                <a:cs typeface="Verdana" pitchFamily="34" charset="0"/>
              </a:rPr>
              <a:t>www.WORKPLACE.cloud</a:t>
            </a:r>
            <a:endParaRPr lang="de-DE" sz="1400" dirty="0">
              <a:solidFill>
                <a:prstClr val="black"/>
              </a:solidFill>
              <a:ea typeface="Verdana" pitchFamily="34" charset="0"/>
              <a:cs typeface="Verdana" pitchFamily="34" charset="0"/>
            </a:endParaRPr>
          </a:p>
          <a:p>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57180" y="2734857"/>
            <a:ext cx="3573198"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halle96@haketing.com</a:t>
            </a: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486378"/>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+49 511 8745 888-0</a:t>
            </a:r>
          </a:p>
        </p:txBody>
      </p:sp>
      <p:pic>
        <p:nvPicPr>
          <p:cNvPr id="18" name="Google Shape;56;p13">
            <a:extLst>
              <a:ext uri="{FF2B5EF4-FFF2-40B4-BE49-F238E27FC236}">
                <a16:creationId xmlns:a16="http://schemas.microsoft.com/office/drawing/2014/main" id="{1D166DBC-8A8F-A84C-B116-4299FBC03EBE}"/>
              </a:ext>
            </a:extLst>
          </p:cNvPr>
          <p:cNvPicPr preferRelativeResize="0"/>
          <p:nvPr/>
        </p:nvPicPr>
        <p:blipFill>
          <a:blip r:embed="rId2">
            <a:alphaModFix/>
          </a:blip>
          <a:stretch>
            <a:fillRect/>
          </a:stretch>
        </p:blipFill>
        <p:spPr>
          <a:xfrm>
            <a:off x="6181470" y="1257970"/>
            <a:ext cx="2827370" cy="1167629"/>
          </a:xfrm>
          <a:prstGeom prst="rect">
            <a:avLst/>
          </a:prstGeom>
          <a:noFill/>
          <a:ln>
            <a:noFill/>
          </a:ln>
        </p:spPr>
      </p:pic>
      <p:pic>
        <p:nvPicPr>
          <p:cNvPr id="19" name="Google Shape;57;p13">
            <a:extLst>
              <a:ext uri="{FF2B5EF4-FFF2-40B4-BE49-F238E27FC236}">
                <a16:creationId xmlns:a16="http://schemas.microsoft.com/office/drawing/2014/main" id="{7F2813B7-0DF7-3B4E-B346-70A3268CAE70}"/>
              </a:ext>
            </a:extLst>
          </p:cNvPr>
          <p:cNvPicPr preferRelativeResize="0"/>
          <p:nvPr/>
        </p:nvPicPr>
        <p:blipFill>
          <a:blip r:embed="rId3">
            <a:alphaModFix/>
          </a:blip>
          <a:stretch>
            <a:fillRect/>
          </a:stretch>
        </p:blipFill>
        <p:spPr>
          <a:xfrm>
            <a:off x="9008840" y="1998005"/>
            <a:ext cx="2872719" cy="1368152"/>
          </a:xfrm>
          <a:prstGeom prst="rect">
            <a:avLst/>
          </a:prstGeom>
          <a:noFill/>
          <a:ln>
            <a:noFill/>
          </a:ln>
        </p:spPr>
      </p:pic>
      <p:pic>
        <p:nvPicPr>
          <p:cNvPr id="22" name="Grafik 21">
            <a:extLst>
              <a:ext uri="{FF2B5EF4-FFF2-40B4-BE49-F238E27FC236}">
                <a16:creationId xmlns:a16="http://schemas.microsoft.com/office/drawing/2014/main" id="{9784F024-9C65-D44F-9E91-772AD05504CC}"/>
              </a:ext>
            </a:extLst>
          </p:cNvPr>
          <p:cNvPicPr>
            <a:picLocks noChangeAspect="1"/>
          </p:cNvPicPr>
          <p:nvPr/>
        </p:nvPicPr>
        <p:blipFill>
          <a:blip r:embed="rId4"/>
          <a:stretch>
            <a:fillRect/>
          </a:stretch>
        </p:blipFill>
        <p:spPr>
          <a:xfrm>
            <a:off x="1027758" y="2532289"/>
            <a:ext cx="234000" cy="234000"/>
          </a:xfrm>
          <a:prstGeom prst="rect">
            <a:avLst/>
          </a:prstGeom>
        </p:spPr>
      </p:pic>
      <p:pic>
        <p:nvPicPr>
          <p:cNvPr id="23" name="Grafik 22">
            <a:extLst>
              <a:ext uri="{FF2B5EF4-FFF2-40B4-BE49-F238E27FC236}">
                <a16:creationId xmlns:a16="http://schemas.microsoft.com/office/drawing/2014/main" id="{E3EECD48-CF79-C645-AAAC-2DC21C891CBA}"/>
              </a:ext>
            </a:extLst>
          </p:cNvPr>
          <p:cNvPicPr>
            <a:picLocks noChangeAspect="1"/>
          </p:cNvPicPr>
          <p:nvPr/>
        </p:nvPicPr>
        <p:blipFill>
          <a:blip r:embed="rId5"/>
          <a:stretch>
            <a:fillRect/>
          </a:stretch>
        </p:blipFill>
        <p:spPr>
          <a:xfrm>
            <a:off x="1027757" y="2794162"/>
            <a:ext cx="234000" cy="234000"/>
          </a:xfrm>
          <a:prstGeom prst="rect">
            <a:avLst/>
          </a:prstGeom>
        </p:spPr>
      </p:pic>
      <p:pic>
        <p:nvPicPr>
          <p:cNvPr id="24" name="Grafik 23">
            <a:extLst>
              <a:ext uri="{FF2B5EF4-FFF2-40B4-BE49-F238E27FC236}">
                <a16:creationId xmlns:a16="http://schemas.microsoft.com/office/drawing/2014/main" id="{39142908-67DA-E141-B846-6378944B2253}"/>
              </a:ext>
            </a:extLst>
          </p:cNvPr>
          <p:cNvPicPr>
            <a:picLocks noChangeAspect="1"/>
          </p:cNvPicPr>
          <p:nvPr/>
        </p:nvPicPr>
        <p:blipFill>
          <a:blip r:embed="rId6"/>
          <a:stretch>
            <a:fillRect/>
          </a:stretch>
        </p:blipFill>
        <p:spPr>
          <a:xfrm>
            <a:off x="1027756" y="3053875"/>
            <a:ext cx="234000" cy="234000"/>
          </a:xfrm>
          <a:prstGeom prst="rect">
            <a:avLst/>
          </a:prstGeom>
        </p:spPr>
      </p:pic>
    </p:spTree>
    <p:extLst>
      <p:ext uri="{BB962C8B-B14F-4D97-AF65-F5344CB8AC3E}">
        <p14:creationId xmlns:p14="http://schemas.microsoft.com/office/powerpoint/2010/main" val="595215129"/>
      </p:ext>
    </p:extLst>
  </p:cSld>
  <p:clrMapOvr>
    <a:masterClrMapping/>
  </p:clrMapOvr>
  <p:transition spd="slow" advTm="10000">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lvl="0" defTabSz="1043056"/>
            <a:r>
              <a:rPr lang="de-DE" dirty="0" err="1">
                <a:solidFill>
                  <a:prstClr val="black"/>
                </a:solidFill>
              </a:rPr>
              <a:t>heyfilm</a:t>
            </a:r>
            <a:endParaRPr lang="de-DE" dirty="0">
              <a:solidFill>
                <a:prstClr val="black"/>
              </a:solidFil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defTabSz="1043056"/>
            <a:r>
              <a:rPr lang="de-DE" b="0" dirty="0" err="1">
                <a:solidFill>
                  <a:prstClr val="black"/>
                </a:solidFill>
              </a:rPr>
              <a:t>heyfilm</a:t>
            </a:r>
            <a:r>
              <a:rPr lang="de-DE" b="0" dirty="0">
                <a:solidFill>
                  <a:prstClr val="black"/>
                </a:solidFill>
              </a:rPr>
              <a:t> erzählt Geschichten für Fernsehsender, Onlinemedien, Vereine, Verbände und Unternehmen. Gedreht mit Smartphone oder Kamera – für uns zählt immer die beste Geschichte. Wir beraten Sender an der Schnittstelle von Technik und Inhalt und unterstützen bei Workflow- und </a:t>
            </a:r>
            <a:r>
              <a:rPr lang="de-DE" b="0" dirty="0" err="1">
                <a:solidFill>
                  <a:prstClr val="black"/>
                </a:solidFill>
              </a:rPr>
              <a:t>Social</a:t>
            </a:r>
            <a:r>
              <a:rPr lang="de-DE" b="0" dirty="0">
                <a:solidFill>
                  <a:prstClr val="black"/>
                </a:solidFill>
              </a:rPr>
              <a:t>-Media-Strategien.</a:t>
            </a:r>
          </a:p>
          <a:p>
            <a:pPr lvl="0" defTabSz="1043056"/>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Inhaber: </a:t>
            </a: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rPr>
              <a:t>Christoph </a:t>
            </a:r>
            <a:r>
              <a:rPr lang="de-DE" sz="1400" dirty="0">
                <a:solidFill>
                  <a:prstClr val="black"/>
                </a:solidFill>
              </a:rPr>
              <a:t>Heymann</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2" y="3210935"/>
            <a:ext cx="3573197" cy="307777"/>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www.heyfilm.de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9325"/>
            <a:ext cx="3597856"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kontakt@heyfilm.de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6"/>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+49 511 27 096 897</a:t>
            </a:r>
          </a:p>
        </p:txBody>
      </p:sp>
      <p:pic>
        <p:nvPicPr>
          <p:cNvPr id="18" name="Grafik 17">
            <a:extLst>
              <a:ext uri="{FF2B5EF4-FFF2-40B4-BE49-F238E27FC236}">
                <a16:creationId xmlns:a16="http://schemas.microsoft.com/office/drawing/2014/main" id="{7053FEC9-E2FB-C442-B14D-4C15AC714F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7557" y="1056116"/>
            <a:ext cx="2372884" cy="2372884"/>
          </a:xfrm>
          <a:prstGeom prst="rect">
            <a:avLst/>
          </a:prstGeom>
        </p:spPr>
      </p:pic>
      <p:pic>
        <p:nvPicPr>
          <p:cNvPr id="21" name="Grafik 20">
            <a:extLst>
              <a:ext uri="{FF2B5EF4-FFF2-40B4-BE49-F238E27FC236}">
                <a16:creationId xmlns:a16="http://schemas.microsoft.com/office/drawing/2014/main" id="{1F1BAC52-1496-3A40-B4A4-D7E40AE4A6FC}"/>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22" name="Grafik 21">
            <a:extLst>
              <a:ext uri="{FF2B5EF4-FFF2-40B4-BE49-F238E27FC236}">
                <a16:creationId xmlns:a16="http://schemas.microsoft.com/office/drawing/2014/main" id="{18A60F14-DDB9-9A4B-B3C8-D295CA3A0CCF}"/>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3" name="Grafik 22">
            <a:extLst>
              <a:ext uri="{FF2B5EF4-FFF2-40B4-BE49-F238E27FC236}">
                <a16:creationId xmlns:a16="http://schemas.microsoft.com/office/drawing/2014/main" id="{D1151EF4-5572-FB45-91D7-809D620281D0}"/>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1017844856"/>
      </p:ext>
    </p:extLst>
  </p:cSld>
  <p:clrMapOvr>
    <a:masterClrMapping/>
  </p:clrMapOvr>
  <p:transition spd="slow" advTm="10000">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defTabSz="1043056"/>
            <a:r>
              <a:rPr lang="de-DE" dirty="0">
                <a:solidFill>
                  <a:prstClr val="black"/>
                </a:solidFill>
              </a:rPr>
              <a:t>Hildebrandt Kreativ Agentur</a:t>
            </a:r>
          </a:p>
          <a:p>
            <a:pPr lvl="0" defTabSz="1043056"/>
            <a:endParaRPr lang="de-DE" dirty="0">
              <a:solidFill>
                <a:prstClr val="black"/>
              </a:solidFil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lvl="0" defTabSz="1043056"/>
            <a:r>
              <a:rPr lang="de-DE" b="0" dirty="0">
                <a:solidFill>
                  <a:prstClr val="black"/>
                </a:solidFill>
              </a:rPr>
              <a:t>Hildebrandt ist eine Kreativagentur, die Ihre Kommunikation zum Leben erweckt.</a:t>
            </a:r>
            <a:br>
              <a:rPr lang="de-DE" b="0" dirty="0">
                <a:solidFill>
                  <a:prstClr val="black"/>
                </a:solidFill>
              </a:rPr>
            </a:br>
            <a:r>
              <a:rPr lang="de-DE" b="0" dirty="0">
                <a:solidFill>
                  <a:prstClr val="black"/>
                </a:solidFill>
              </a:rPr>
              <a:t>Die Kernkompetenz liegt in der klassischen Werbung und Illustration, dennoch denken wir crossmedial. </a:t>
            </a:r>
            <a:endParaRPr lang="de-DE" b="0"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Inhaber:</a:t>
            </a:r>
            <a:br>
              <a:rPr lang="de-DE" sz="1400" dirty="0">
                <a:solidFill>
                  <a:prstClr val="black"/>
                </a:solidFill>
                <a:ea typeface="Verdana" pitchFamily="34" charset="0"/>
                <a:cs typeface="Verdana" pitchFamily="34" charset="0"/>
              </a:rPr>
            </a:br>
            <a:r>
              <a:rPr lang="de-DE" sz="1400" dirty="0">
                <a:solidFill>
                  <a:prstClr val="black"/>
                </a:solidFill>
              </a:rPr>
              <a:t>Michael Hildebrandt</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2" y="3210935"/>
            <a:ext cx="3573197" cy="307777"/>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www.team-hildebrandt.de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9325"/>
            <a:ext cx="3597856"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info@team-hildebrandt.de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6"/>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+49 511 920 630 30</a:t>
            </a:r>
          </a:p>
        </p:txBody>
      </p:sp>
      <p:pic>
        <p:nvPicPr>
          <p:cNvPr id="14" name="Grafik 13">
            <a:extLst>
              <a:ext uri="{FF2B5EF4-FFF2-40B4-BE49-F238E27FC236}">
                <a16:creationId xmlns:a16="http://schemas.microsoft.com/office/drawing/2014/main" id="{5D5272F0-5D76-9B4C-824E-E448E6520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7560" y="1333837"/>
            <a:ext cx="3421916" cy="1968632"/>
          </a:xfrm>
          <a:prstGeom prst="rect">
            <a:avLst/>
          </a:prstGeom>
        </p:spPr>
      </p:pic>
      <p:pic>
        <p:nvPicPr>
          <p:cNvPr id="21" name="Grafik 20">
            <a:extLst>
              <a:ext uri="{FF2B5EF4-FFF2-40B4-BE49-F238E27FC236}">
                <a16:creationId xmlns:a16="http://schemas.microsoft.com/office/drawing/2014/main" id="{60B123CB-FC16-774F-82CC-9B7A8B8BD8CB}"/>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22" name="Grafik 21">
            <a:extLst>
              <a:ext uri="{FF2B5EF4-FFF2-40B4-BE49-F238E27FC236}">
                <a16:creationId xmlns:a16="http://schemas.microsoft.com/office/drawing/2014/main" id="{F4147B61-DBA6-7F4D-8FF3-02E5F57C4809}"/>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3" name="Grafik 22">
            <a:extLst>
              <a:ext uri="{FF2B5EF4-FFF2-40B4-BE49-F238E27FC236}">
                <a16:creationId xmlns:a16="http://schemas.microsoft.com/office/drawing/2014/main" id="{E6CDFE96-2A51-C440-9A13-2107C8600A56}"/>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2657529883"/>
      </p:ext>
    </p:extLst>
  </p:cSld>
  <p:clrMapOvr>
    <a:masterClrMapping/>
  </p:clrMapOvr>
  <p:transition spd="slow" advTm="10000">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defTabSz="1043056"/>
            <a:r>
              <a:rPr lang="de-DE" dirty="0" err="1">
                <a:solidFill>
                  <a:prstClr val="black"/>
                </a:solidFill>
              </a:rPr>
              <a:t>innoSEP</a:t>
            </a:r>
            <a:r>
              <a:rPr lang="de-DE" dirty="0">
                <a:solidFill>
                  <a:prstClr val="black"/>
                </a:solidFill>
              </a:rPr>
              <a:t> GmbH</a:t>
            </a: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lvl="0" defTabSz="1043056"/>
            <a:r>
              <a:rPr lang="de-DE" b="0" dirty="0">
                <a:solidFill>
                  <a:prstClr val="black"/>
                </a:solidFill>
              </a:rPr>
              <a:t>Die </a:t>
            </a:r>
            <a:r>
              <a:rPr lang="de-DE" b="0" dirty="0" err="1">
                <a:solidFill>
                  <a:prstClr val="black"/>
                </a:solidFill>
              </a:rPr>
              <a:t>innoSEP</a:t>
            </a:r>
            <a:r>
              <a:rPr lang="de-DE" b="0" dirty="0">
                <a:solidFill>
                  <a:prstClr val="black"/>
                </a:solidFill>
              </a:rPr>
              <a:t> GmbH steht für „innovative Solutions </a:t>
            </a:r>
            <a:r>
              <a:rPr lang="de-DE" b="0" dirty="0" err="1">
                <a:solidFill>
                  <a:prstClr val="black"/>
                </a:solidFill>
              </a:rPr>
              <a:t>for</a:t>
            </a:r>
            <a:r>
              <a:rPr lang="de-DE" b="0" dirty="0">
                <a:solidFill>
                  <a:prstClr val="black"/>
                </a:solidFill>
              </a:rPr>
              <a:t> Engineering </a:t>
            </a:r>
            <a:r>
              <a:rPr lang="de-DE" b="0" dirty="0" err="1">
                <a:solidFill>
                  <a:prstClr val="black"/>
                </a:solidFill>
              </a:rPr>
              <a:t>and</a:t>
            </a:r>
            <a:r>
              <a:rPr lang="de-DE" b="0" dirty="0">
                <a:solidFill>
                  <a:prstClr val="black"/>
                </a:solidFill>
              </a:rPr>
              <a:t> </a:t>
            </a:r>
            <a:r>
              <a:rPr lang="de-DE" b="0" dirty="0" err="1">
                <a:solidFill>
                  <a:prstClr val="black"/>
                </a:solidFill>
              </a:rPr>
              <a:t>Programming</a:t>
            </a:r>
            <a:r>
              <a:rPr lang="de-DE" b="0" dirty="0">
                <a:solidFill>
                  <a:prstClr val="black"/>
                </a:solidFill>
              </a:rPr>
              <a:t>“ und verbindet die Bereiche des Ingenieurwesens mit der Informatik. Wir bieten neben technischer Softwareentwicklung und Programmierung Leistungen im Bereich ingenieurstechnischer Big Data-Analysen für Mess- und Sensordaten an. </a:t>
            </a:r>
            <a:endParaRPr lang="de-DE" b="0"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Geschäftsführer:</a:t>
            </a:r>
            <a:br>
              <a:rPr lang="de-DE" sz="1400" dirty="0">
                <a:solidFill>
                  <a:prstClr val="black"/>
                </a:solidFill>
                <a:ea typeface="Verdana" pitchFamily="34" charset="0"/>
                <a:cs typeface="Verdana" pitchFamily="34" charset="0"/>
              </a:rPr>
            </a:br>
            <a:r>
              <a:rPr lang="de-DE" sz="1400" dirty="0">
                <a:solidFill>
                  <a:prstClr val="black"/>
                </a:solidFill>
              </a:rPr>
              <a:t>Dipl.-Ing. Kerim Galal</a:t>
            </a:r>
            <a:br>
              <a:rPr lang="de-DE" sz="1400" dirty="0">
                <a:solidFill>
                  <a:prstClr val="black"/>
                </a:solidFill>
              </a:rPr>
            </a:br>
            <a:r>
              <a:rPr lang="de-DE" sz="1400" dirty="0">
                <a:solidFill>
                  <a:prstClr val="black"/>
                </a:solidFill>
              </a:rPr>
              <a:t>Dipl.-Ing. Hüseyin Sahin</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2" y="3210937"/>
            <a:ext cx="3573197" cy="307777"/>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www.innosep.de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9327"/>
            <a:ext cx="3597856"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info@innosep.de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8"/>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+49 511 </a:t>
            </a:r>
            <a:r>
              <a:rPr lang="de-DE" sz="1400" dirty="0">
                <a:solidFill>
                  <a:prstClr val="black"/>
                </a:solidFill>
              </a:rPr>
              <a:t>590 72 777</a:t>
            </a:r>
          </a:p>
        </p:txBody>
      </p:sp>
      <p:pic>
        <p:nvPicPr>
          <p:cNvPr id="18" name="Grafik 17">
            <a:extLst>
              <a:ext uri="{FF2B5EF4-FFF2-40B4-BE49-F238E27FC236}">
                <a16:creationId xmlns:a16="http://schemas.microsoft.com/office/drawing/2014/main" id="{268ABA71-D61B-C943-BBCB-BBE4589E2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3759" y="1692127"/>
            <a:ext cx="4320480" cy="968492"/>
          </a:xfrm>
          <a:prstGeom prst="rect">
            <a:avLst/>
          </a:prstGeom>
        </p:spPr>
      </p:pic>
      <p:pic>
        <p:nvPicPr>
          <p:cNvPr id="21" name="Grafik 20">
            <a:extLst>
              <a:ext uri="{FF2B5EF4-FFF2-40B4-BE49-F238E27FC236}">
                <a16:creationId xmlns:a16="http://schemas.microsoft.com/office/drawing/2014/main" id="{93BF0625-831F-E34F-BB94-127B4543E3C6}"/>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22" name="Grafik 21">
            <a:extLst>
              <a:ext uri="{FF2B5EF4-FFF2-40B4-BE49-F238E27FC236}">
                <a16:creationId xmlns:a16="http://schemas.microsoft.com/office/drawing/2014/main" id="{E413651C-EE4A-144C-8E55-66C6485C4634}"/>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3" name="Grafik 22">
            <a:extLst>
              <a:ext uri="{FF2B5EF4-FFF2-40B4-BE49-F238E27FC236}">
                <a16:creationId xmlns:a16="http://schemas.microsoft.com/office/drawing/2014/main" id="{03D06935-5DEB-1B4A-934E-9DBBAA6955F2}"/>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81360479"/>
      </p:ext>
    </p:extLst>
  </p:cSld>
  <p:clrMapOvr>
    <a:masterClrMapping/>
  </p:clrMapOvr>
  <p:transition spd="slow" advTm="10000">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defTabSz="1043056"/>
            <a:r>
              <a:rPr lang="de-DE" dirty="0" err="1">
                <a:solidFill>
                  <a:prstClr val="black"/>
                </a:solidFill>
              </a:rPr>
              <a:t>kre|H|tiv</a:t>
            </a:r>
            <a:r>
              <a:rPr lang="de-DE" dirty="0">
                <a:solidFill>
                  <a:prstClr val="black"/>
                </a:solidFill>
              </a:rPr>
              <a:t> Netzwerk Hannover e. V.</a:t>
            </a: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lvl="0" defTabSz="1043056"/>
            <a:r>
              <a:rPr lang="de-DE" b="0" dirty="0">
                <a:solidFill>
                  <a:prstClr val="black"/>
                </a:solidFill>
              </a:rPr>
              <a:t>Vernetzung, Förderung und Beratung kreativer Akteure, gezielte Unterstützung von Nachwuchs und Gründer*innen, wirksame Kommunikation und Information, Fortbildung und Qualifizierung, Bündelung der Teilsegmente zu einem zentralen Sprachrohr.</a:t>
            </a:r>
          </a:p>
          <a:p>
            <a:pPr lvl="0" defTabSz="1043056"/>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447707"/>
            <a:ext cx="4908550" cy="2160682"/>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Vorstandsvorsitzende:</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Karoline Eggert</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Geschäftsführerin:</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Christine Preitauer</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2" y="3210935"/>
            <a:ext cx="3573197" cy="307777"/>
          </a:xfrm>
          <a:prstGeom prst="rect">
            <a:avLst/>
          </a:prstGeom>
          <a:noFill/>
        </p:spPr>
        <p:txBody>
          <a:bodyPr wrap="square" rtlCol="0">
            <a:spAutoFit/>
          </a:bodyPr>
          <a:lstStyle/>
          <a:p>
            <a:r>
              <a:rPr lang="en-US" sz="1400" dirty="0" err="1">
                <a:solidFill>
                  <a:prstClr val="black"/>
                </a:solidFill>
                <a:ea typeface="Verdana" pitchFamily="34" charset="0"/>
                <a:cs typeface="Verdana" pitchFamily="34" charset="0"/>
              </a:rPr>
              <a:t>www.kre</a:t>
            </a:r>
            <a:r>
              <a:rPr lang="en-US" sz="1400" dirty="0">
                <a:solidFill>
                  <a:prstClr val="black"/>
                </a:solidFill>
                <a:ea typeface="Verdana" pitchFamily="34" charset="0"/>
                <a:cs typeface="Verdana" pitchFamily="34" charset="0"/>
              </a:rPr>
              <a:t>-h-</a:t>
            </a:r>
            <a:r>
              <a:rPr lang="en-US" sz="1400" dirty="0" err="1">
                <a:solidFill>
                  <a:prstClr val="black"/>
                </a:solidFill>
                <a:ea typeface="Verdana" pitchFamily="34" charset="0"/>
                <a:cs typeface="Verdana" pitchFamily="34" charset="0"/>
              </a:rPr>
              <a:t>tiv.net</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9325"/>
            <a:ext cx="3597856"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Christine.Preitauer@kreHtiv.de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6"/>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+49 511 760 435 65</a:t>
            </a:r>
          </a:p>
        </p:txBody>
      </p:sp>
      <p:pic>
        <p:nvPicPr>
          <p:cNvPr id="14" name="Grafik 13">
            <a:extLst>
              <a:ext uri="{FF2B5EF4-FFF2-40B4-BE49-F238E27FC236}">
                <a16:creationId xmlns:a16="http://schemas.microsoft.com/office/drawing/2014/main" id="{A049082D-DD2B-9647-A336-0E0A65D4C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036" y="1447707"/>
            <a:ext cx="4709925" cy="1598800"/>
          </a:xfrm>
          <a:prstGeom prst="rect">
            <a:avLst/>
          </a:prstGeom>
        </p:spPr>
      </p:pic>
      <p:pic>
        <p:nvPicPr>
          <p:cNvPr id="21" name="Grafik 20">
            <a:extLst>
              <a:ext uri="{FF2B5EF4-FFF2-40B4-BE49-F238E27FC236}">
                <a16:creationId xmlns:a16="http://schemas.microsoft.com/office/drawing/2014/main" id="{58114EE4-ED1F-3245-AE11-2EA5F32D86A1}"/>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22" name="Grafik 21">
            <a:extLst>
              <a:ext uri="{FF2B5EF4-FFF2-40B4-BE49-F238E27FC236}">
                <a16:creationId xmlns:a16="http://schemas.microsoft.com/office/drawing/2014/main" id="{5CD83399-662E-6547-8D11-D28E6C00435E}"/>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3" name="Grafik 22">
            <a:extLst>
              <a:ext uri="{FF2B5EF4-FFF2-40B4-BE49-F238E27FC236}">
                <a16:creationId xmlns:a16="http://schemas.microsoft.com/office/drawing/2014/main" id="{31FAA6D7-73C1-B149-ABD3-92FB65D69ADC}"/>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2231842386"/>
      </p:ext>
    </p:extLst>
  </p:cSld>
  <p:clrMapOvr>
    <a:masterClrMapping/>
  </p:clrMapOvr>
  <p:transition spd="slow" advTm="10000">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lvl="0" defTabSz="1043056"/>
            <a:r>
              <a:rPr lang="de-DE" dirty="0">
                <a:solidFill>
                  <a:prstClr val="black"/>
                </a:solidFill>
              </a:rPr>
              <a:t>Maria </a:t>
            </a:r>
            <a:r>
              <a:rPr lang="de-DE" dirty="0" err="1">
                <a:solidFill>
                  <a:prstClr val="black"/>
                </a:solidFill>
              </a:rPr>
              <a:t>Schwerdtfeger</a:t>
            </a:r>
            <a:endParaRPr lang="de-DE" dirty="0">
              <a:solidFill>
                <a:prstClr val="black"/>
              </a:solidFill>
            </a:endParaRPr>
          </a:p>
          <a:p>
            <a:pPr lvl="0" defTabSz="1043056"/>
            <a:r>
              <a:rPr lang="de-DE" dirty="0">
                <a:solidFill>
                  <a:prstClr val="black"/>
                </a:solidFill>
              </a:rPr>
              <a:t>MAKEUP &amp; HAIR ARTIST</a:t>
            </a: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a:xfrm>
            <a:off x="1027756" y="4411022"/>
            <a:ext cx="4834151" cy="2101614"/>
          </a:xfrm>
        </p:spPr>
        <p:txBody>
          <a:bodyPr/>
          <a:lstStyle/>
          <a:p>
            <a:pPr lvl="0" defTabSz="1043056"/>
            <a:r>
              <a:rPr lang="de-DE" dirty="0"/>
              <a:t>Unternehmensprofil</a:t>
            </a:r>
          </a:p>
          <a:p>
            <a:pPr defTabSz="1043056"/>
            <a:r>
              <a:rPr lang="de-DE" b="0" dirty="0">
                <a:solidFill>
                  <a:prstClr val="black"/>
                </a:solidFill>
              </a:rPr>
              <a:t>Freiberufliche Make-up- und Hair-Artist. </a:t>
            </a:r>
          </a:p>
          <a:p>
            <a:pPr lvl="0" defTabSz="1043056"/>
            <a:endParaRPr lang="de-DE" dirty="0"/>
          </a:p>
          <a:p>
            <a:pPr lvl="0" defTabSz="1043056"/>
            <a:endParaRPr lang="de-DE" dirty="0"/>
          </a:p>
          <a:p>
            <a:pPr lvl="0" defTabSz="1043056"/>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2102185"/>
            <a:ext cx="4908550" cy="1852613"/>
          </a:xfrm>
        </p:spPr>
        <p:txBody>
          <a:bodyPr lIns="0" tIns="0" rIns="0" bIns="0">
            <a:normAutofit fontScale="90000"/>
          </a:bodyPr>
          <a:lstStyle/>
          <a:p>
            <a:pPr defTabSz="1043056"/>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Inhaberin: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Maria </a:t>
            </a:r>
            <a:r>
              <a:rPr lang="de-DE" sz="1400" dirty="0" err="1" smtClean="0">
                <a:solidFill>
                  <a:prstClr val="black"/>
                </a:solidFill>
                <a:ea typeface="Verdana" pitchFamily="34" charset="0"/>
                <a:cs typeface="Verdana" pitchFamily="34" charset="0"/>
              </a:rPr>
              <a:t>Schwerdtfeger</a:t>
            </a: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rPr>
              <a:t/>
            </a:r>
            <a:br>
              <a:rPr lang="de-DE" sz="1400" dirty="0" smtClean="0">
                <a:solidFill>
                  <a:prstClr val="black"/>
                </a:solidFill>
              </a:rPr>
            </a:br>
            <a:r>
              <a:rPr lang="de-DE" sz="1400" dirty="0" smtClean="0">
                <a:solidFill>
                  <a:prstClr val="black"/>
                </a:solidFill>
              </a:rPr>
              <a:t/>
            </a:r>
            <a:br>
              <a:rPr lang="de-DE" sz="1400" dirty="0" smtClean="0">
                <a:solidFill>
                  <a:prstClr val="black"/>
                </a:solidFill>
              </a:rPr>
            </a:b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rPr>
              <a:t/>
            </a:r>
            <a:br>
              <a:rPr lang="de-DE" sz="1400" dirty="0" smtClean="0">
                <a:solidFill>
                  <a:prstClr val="black"/>
                </a:solidFill>
              </a:rPr>
            </a:b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Arial" pitchFamily="34" charset="0"/>
              </a:rPr>
              <a:t/>
            </a:r>
            <a:br>
              <a:rPr lang="de-DE" sz="1400" dirty="0" smtClean="0">
                <a:solidFill>
                  <a:prstClr val="black"/>
                </a:solidFill>
                <a:ea typeface="Verdana" pitchFamily="34" charset="0"/>
                <a:cs typeface="Arial" pitchFamily="34" charset="0"/>
              </a:rPr>
            </a:br>
            <a:r>
              <a:rPr lang="de-DE" sz="1400" dirty="0" smtClean="0"/>
              <a:t/>
            </a:r>
            <a:br>
              <a:rPr lang="de-DE" sz="1400" dirty="0" smtClean="0"/>
            </a:br>
            <a:r>
              <a:rPr lang="de-DE" sz="1400" dirty="0" smtClean="0"/>
              <a:t>    </a:t>
            </a:r>
            <a:endParaRPr lang="de-DE" sz="1400" dirty="0"/>
          </a:p>
        </p:txBody>
      </p:sp>
      <p:sp>
        <p:nvSpPr>
          <p:cNvPr id="5" name="Textfeld 4">
            <a:extLst>
              <a:ext uri="{FF2B5EF4-FFF2-40B4-BE49-F238E27FC236}">
                <a16:creationId xmlns:a16="http://schemas.microsoft.com/office/drawing/2014/main" id="{70C92C94-7098-FE42-B42F-36555A45F86F}"/>
              </a:ext>
            </a:extLst>
          </p:cNvPr>
          <p:cNvSpPr txBox="1"/>
          <p:nvPr/>
        </p:nvSpPr>
        <p:spPr>
          <a:xfrm>
            <a:off x="1332522" y="3210935"/>
            <a:ext cx="3573197" cy="307777"/>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www.maria-schwerdtfeger.de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9325"/>
            <a:ext cx="3597856"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info@maria-schwerdtfeger.de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6"/>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+49 162 27152431</a:t>
            </a:r>
          </a:p>
        </p:txBody>
      </p:sp>
      <p:pic>
        <p:nvPicPr>
          <p:cNvPr id="14" name="Grafik 13" descr="http://image.jimcdn.com/app/cms/image/transf/dimension=929x10000:mode=fitin:format=jpg/path/s640cf109a5489193/image/i1fc71b799c21937c/version/1443346898/image.jpg">
            <a:extLst>
              <a:ext uri="{FF2B5EF4-FFF2-40B4-BE49-F238E27FC236}">
                <a16:creationId xmlns:a16="http://schemas.microsoft.com/office/drawing/2014/main" id="{52A0B995-19AC-B543-8BD6-08D5296B83C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03" y="1194298"/>
            <a:ext cx="3168392" cy="1872208"/>
          </a:xfrm>
          <a:prstGeom prst="rect">
            <a:avLst/>
          </a:prstGeom>
          <a:noFill/>
          <a:ln>
            <a:noFill/>
          </a:ln>
        </p:spPr>
      </p:pic>
      <p:pic>
        <p:nvPicPr>
          <p:cNvPr id="21" name="Grafik 20">
            <a:extLst>
              <a:ext uri="{FF2B5EF4-FFF2-40B4-BE49-F238E27FC236}">
                <a16:creationId xmlns:a16="http://schemas.microsoft.com/office/drawing/2014/main" id="{E989FCB9-8510-B641-8D58-DE16B5B3705D}"/>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22" name="Grafik 21">
            <a:extLst>
              <a:ext uri="{FF2B5EF4-FFF2-40B4-BE49-F238E27FC236}">
                <a16:creationId xmlns:a16="http://schemas.microsoft.com/office/drawing/2014/main" id="{5DCB5266-932D-844E-8371-556F44774491}"/>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3" name="Grafik 22">
            <a:extLst>
              <a:ext uri="{FF2B5EF4-FFF2-40B4-BE49-F238E27FC236}">
                <a16:creationId xmlns:a16="http://schemas.microsoft.com/office/drawing/2014/main" id="{13B6C35F-F9B6-184B-B918-A9900396F8AD}"/>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195155167"/>
      </p:ext>
    </p:extLst>
  </p:cSld>
  <p:clrMapOvr>
    <a:masterClrMapping/>
  </p:clrMapOvr>
  <p:transition spd="slow" advTm="10000">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lvl="0" defTabSz="1043056"/>
            <a:r>
              <a:rPr lang="de-DE" dirty="0" err="1">
                <a:solidFill>
                  <a:prstClr val="black"/>
                </a:solidFill>
              </a:rPr>
              <a:t>mayplan</a:t>
            </a:r>
            <a:r>
              <a:rPr lang="de-DE" dirty="0">
                <a:solidFill>
                  <a:prstClr val="black"/>
                </a:solidFill>
              </a:rPr>
              <a:t> Innenarchitektur</a:t>
            </a: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lvl="0" defTabSz="1043056"/>
            <a:r>
              <a:rPr lang="de-DE" b="0" dirty="0">
                <a:solidFill>
                  <a:prstClr val="black"/>
                </a:solidFill>
              </a:rPr>
              <a:t>Als Innenarchitekt konzipiere, plane und realisiere ich Neu- und Umbaumaßnahmen. Schwerpunkte meiner Tätigkeit sind: Bäder, verschiedenste gehobene Umbauten in privaten Objekten. Darüber hinaus realisiere ich im Objektbereich, wie Gastronomie, Hotellerie und Ladenbau zahlreiche Neu- und Umbauten.</a:t>
            </a:r>
          </a:p>
          <a:p>
            <a:pPr lvl="0" defTabSz="1043056"/>
            <a:endParaRPr lang="de-DE" dirty="0"/>
          </a:p>
          <a:p>
            <a:pPr lvl="0" defTabSz="1043056"/>
            <a:endParaRPr lang="de-DE" dirty="0"/>
          </a:p>
          <a:p>
            <a:pPr lvl="0" defTabSz="1043056"/>
            <a:endParaRPr lang="de-DE" dirty="0"/>
          </a:p>
          <a:p>
            <a:pPr lvl="0" defTabSz="1043056"/>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Inhaber:</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Rupert Mayer</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2" y="3210937"/>
            <a:ext cx="3573197" cy="307777"/>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www.mayplan.de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9327"/>
            <a:ext cx="3597856"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mayer@mayplan.de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8"/>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+49 511 76 04 76 82</a:t>
            </a:r>
          </a:p>
        </p:txBody>
      </p:sp>
      <p:pic>
        <p:nvPicPr>
          <p:cNvPr id="18" name="Picture 2">
            <a:extLst>
              <a:ext uri="{FF2B5EF4-FFF2-40B4-BE49-F238E27FC236}">
                <a16:creationId xmlns:a16="http://schemas.microsoft.com/office/drawing/2014/main" id="{09CA385E-B65C-E343-ADE8-7F996F1237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2640" y="1508491"/>
            <a:ext cx="3102717"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Grafik 20">
            <a:extLst>
              <a:ext uri="{FF2B5EF4-FFF2-40B4-BE49-F238E27FC236}">
                <a16:creationId xmlns:a16="http://schemas.microsoft.com/office/drawing/2014/main" id="{E9F915D3-7648-294E-BD88-142005EBDE46}"/>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22" name="Grafik 21">
            <a:extLst>
              <a:ext uri="{FF2B5EF4-FFF2-40B4-BE49-F238E27FC236}">
                <a16:creationId xmlns:a16="http://schemas.microsoft.com/office/drawing/2014/main" id="{FFA79B7B-38A8-9D41-A3E5-9100762C4579}"/>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3" name="Grafik 22">
            <a:extLst>
              <a:ext uri="{FF2B5EF4-FFF2-40B4-BE49-F238E27FC236}">
                <a16:creationId xmlns:a16="http://schemas.microsoft.com/office/drawing/2014/main" id="{2E418C9D-0887-894E-914B-FB2EDD65EE57}"/>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3850516449"/>
      </p:ext>
    </p:extLst>
  </p:cSld>
  <p:clrMapOvr>
    <a:masterClrMapping/>
  </p:clrMapOvr>
  <p:transition spd="slow" advTm="10000">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defTabSz="1043056"/>
            <a:r>
              <a:rPr lang="de-DE" dirty="0" err="1">
                <a:solidFill>
                  <a:prstClr val="black"/>
                </a:solidFill>
              </a:rPr>
              <a:t>Peko</a:t>
            </a:r>
            <a:r>
              <a:rPr lang="de-DE" dirty="0">
                <a:solidFill>
                  <a:prstClr val="black"/>
                </a:solidFill>
              </a:rPr>
              <a:t> Studio</a:t>
            </a:r>
          </a:p>
          <a:p>
            <a:pPr lvl="0" defTabSz="1043056"/>
            <a:endParaRPr lang="de-DE" dirty="0">
              <a:solidFill>
                <a:prstClr val="black"/>
              </a:solidFill>
            </a:endParaRP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defTabSz="1043056"/>
            <a:r>
              <a:rPr lang="de-DE" b="0" dirty="0">
                <a:solidFill>
                  <a:prstClr val="black"/>
                </a:solidFill>
              </a:rPr>
              <a:t>Korsettmanufaktur, Maßanfertigung, </a:t>
            </a:r>
            <a:r>
              <a:rPr lang="de-DE" b="0" dirty="0" err="1">
                <a:solidFill>
                  <a:prstClr val="black"/>
                </a:solidFill>
              </a:rPr>
              <a:t>Vintage</a:t>
            </a:r>
            <a:r>
              <a:rPr lang="de-DE" b="0" dirty="0">
                <a:solidFill>
                  <a:prstClr val="black"/>
                </a:solidFill>
              </a:rPr>
              <a:t>, Retro, 50´s, Haute Couture, Kurse, Workshops.</a:t>
            </a:r>
            <a:endParaRPr lang="de-DE" sz="1800" b="0" dirty="0">
              <a:solidFill>
                <a:prstClr val="black"/>
              </a:solidFill>
            </a:endParaRPr>
          </a:p>
          <a:p>
            <a:pPr lvl="0" defTabSz="1043056"/>
            <a:endParaRPr lang="de-DE" dirty="0"/>
          </a:p>
          <a:p>
            <a:pPr lvl="0" defTabSz="1043056"/>
            <a:endParaRPr lang="de-DE" dirty="0"/>
          </a:p>
          <a:p>
            <a:pPr lvl="0" defTabSz="1043056"/>
            <a:endParaRPr lang="de-DE" dirty="0"/>
          </a:p>
          <a:p>
            <a:pPr lvl="0" defTabSz="1043056"/>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Inhaberin:</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Petra </a:t>
            </a:r>
            <a:r>
              <a:rPr lang="de-DE" sz="1400" dirty="0" err="1">
                <a:solidFill>
                  <a:prstClr val="black"/>
                </a:solidFill>
                <a:ea typeface="Verdana" pitchFamily="34" charset="0"/>
                <a:cs typeface="Verdana" pitchFamily="34" charset="0"/>
              </a:rPr>
              <a:t>Könemann</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2" y="3210935"/>
            <a:ext cx="3573197" cy="307777"/>
          </a:xfrm>
          <a:prstGeom prst="rect">
            <a:avLst/>
          </a:prstGeom>
          <a:noFill/>
        </p:spPr>
        <p:txBody>
          <a:bodyPr wrap="square" rtlCol="0">
            <a:spAutoFit/>
          </a:bodyPr>
          <a:lstStyle/>
          <a:p>
            <a:r>
              <a:rPr lang="de-DE" sz="1400" dirty="0" err="1">
                <a:solidFill>
                  <a:prstClr val="black">
                    <a:lumMod val="95000"/>
                    <a:lumOff val="5000"/>
                  </a:prstClr>
                </a:solidFill>
                <a:ea typeface="Verdana" pitchFamily="34" charset="0"/>
                <a:cs typeface="Verdana" pitchFamily="34" charset="0"/>
              </a:rPr>
              <a:t>www.etsy.com</a:t>
            </a:r>
            <a:r>
              <a:rPr lang="de-DE" sz="1400" dirty="0">
                <a:solidFill>
                  <a:prstClr val="black">
                    <a:lumMod val="95000"/>
                    <a:lumOff val="5000"/>
                  </a:prstClr>
                </a:solidFill>
                <a:ea typeface="Verdana" pitchFamily="34" charset="0"/>
                <a:cs typeface="Verdana" pitchFamily="34" charset="0"/>
              </a:rPr>
              <a:t>/de/</a:t>
            </a:r>
            <a:r>
              <a:rPr lang="de-DE" sz="1400" dirty="0" err="1">
                <a:solidFill>
                  <a:prstClr val="black">
                    <a:lumMod val="95000"/>
                    <a:lumOff val="5000"/>
                  </a:prstClr>
                </a:solidFill>
                <a:ea typeface="Verdana" pitchFamily="34" charset="0"/>
                <a:cs typeface="Verdana" pitchFamily="34" charset="0"/>
              </a:rPr>
              <a:t>shop</a:t>
            </a:r>
            <a:r>
              <a:rPr lang="de-DE" sz="1400" dirty="0">
                <a:solidFill>
                  <a:prstClr val="black">
                    <a:lumMod val="95000"/>
                    <a:lumOff val="5000"/>
                  </a:prstClr>
                </a:solidFill>
                <a:ea typeface="Verdana" pitchFamily="34" charset="0"/>
                <a:cs typeface="Verdana" pitchFamily="34" charset="0"/>
              </a:rPr>
              <a:t>/</a:t>
            </a:r>
            <a:r>
              <a:rPr lang="de-DE" sz="1400" dirty="0" err="1">
                <a:solidFill>
                  <a:prstClr val="black">
                    <a:lumMod val="95000"/>
                    <a:lumOff val="5000"/>
                  </a:prstClr>
                </a:solidFill>
                <a:ea typeface="Verdana" pitchFamily="34" charset="0"/>
                <a:cs typeface="Verdana" pitchFamily="34" charset="0"/>
              </a:rPr>
              <a:t>PekoStudio</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9325"/>
            <a:ext cx="3597856"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petra-koenemann@web.de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6"/>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+49 152 56710454</a:t>
            </a:r>
          </a:p>
        </p:txBody>
      </p:sp>
      <p:pic>
        <p:nvPicPr>
          <p:cNvPr id="18" name="Grafik 17">
            <a:extLst>
              <a:ext uri="{FF2B5EF4-FFF2-40B4-BE49-F238E27FC236}">
                <a16:creationId xmlns:a16="http://schemas.microsoft.com/office/drawing/2014/main" id="{59406402-224E-9341-B8BD-83558E91F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2879" y="1135987"/>
            <a:ext cx="2222240" cy="2222240"/>
          </a:xfrm>
          <a:prstGeom prst="rect">
            <a:avLst/>
          </a:prstGeom>
        </p:spPr>
      </p:pic>
      <p:pic>
        <p:nvPicPr>
          <p:cNvPr id="24" name="Grafik 23">
            <a:extLst>
              <a:ext uri="{FF2B5EF4-FFF2-40B4-BE49-F238E27FC236}">
                <a16:creationId xmlns:a16="http://schemas.microsoft.com/office/drawing/2014/main" id="{C59C2498-F969-114C-B333-AF4C5498AD68}"/>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25" name="Grafik 24">
            <a:extLst>
              <a:ext uri="{FF2B5EF4-FFF2-40B4-BE49-F238E27FC236}">
                <a16:creationId xmlns:a16="http://schemas.microsoft.com/office/drawing/2014/main" id="{7291E690-ADFD-6542-B27F-34FA055FB745}"/>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6" name="Grafik 25">
            <a:extLst>
              <a:ext uri="{FF2B5EF4-FFF2-40B4-BE49-F238E27FC236}">
                <a16:creationId xmlns:a16="http://schemas.microsoft.com/office/drawing/2014/main" id="{2ECC894E-A474-1C45-97B0-51820EEC0F73}"/>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3068548444"/>
      </p:ext>
    </p:extLst>
  </p:cSld>
  <p:clrMapOvr>
    <a:masterClrMapping/>
  </p:clrMapOvr>
  <p:transition spd="slow" advTm="10000">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defTabSz="1043056"/>
            <a:r>
              <a:rPr lang="de-DE" dirty="0" err="1">
                <a:solidFill>
                  <a:prstClr val="black"/>
                </a:solidFill>
              </a:rPr>
              <a:t>Rabot</a:t>
            </a:r>
            <a:r>
              <a:rPr lang="de-DE" dirty="0">
                <a:solidFill>
                  <a:prstClr val="black"/>
                </a:solidFill>
              </a:rPr>
              <a:t> Rummel GbR</a:t>
            </a: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defTabSz="1043056"/>
            <a:r>
              <a:rPr lang="de-DE" b="0" dirty="0">
                <a:solidFill>
                  <a:prstClr val="black"/>
                </a:solidFill>
              </a:rPr>
              <a:t>Gestaltung und Konzeption von Animationen und interaktiven Anwendungen/Installationen.</a:t>
            </a:r>
          </a:p>
          <a:p>
            <a:pPr lvl="0" defTabSz="1043056"/>
            <a:endParaRPr lang="de-DE" dirty="0"/>
          </a:p>
          <a:p>
            <a:pPr lvl="0" defTabSz="1043056"/>
            <a:endParaRPr lang="de-DE" dirty="0"/>
          </a:p>
          <a:p>
            <a:pPr lvl="0" defTabSz="1043056"/>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Gesellschafter:</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Max Friedrich</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Daniel Wolff</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2" y="3210936"/>
            <a:ext cx="3573197" cy="307777"/>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www.rabotrummel.de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9326"/>
            <a:ext cx="3597856"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kontakt@rabotrummel.de</a:t>
            </a:r>
            <a:endParaRPr lang="de-DE" sz="1400" u="sng"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7"/>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+49 511 98599-400</a:t>
            </a:r>
          </a:p>
        </p:txBody>
      </p:sp>
      <p:pic>
        <p:nvPicPr>
          <p:cNvPr id="18" name="Grafik 17">
            <a:extLst>
              <a:ext uri="{FF2B5EF4-FFF2-40B4-BE49-F238E27FC236}">
                <a16:creationId xmlns:a16="http://schemas.microsoft.com/office/drawing/2014/main" id="{373B797D-36EC-BD45-92D1-41DB42CCB8F7}"/>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8124829" y="1323566"/>
            <a:ext cx="2038340" cy="1847081"/>
          </a:xfrm>
          <a:prstGeom prst="rect">
            <a:avLst/>
          </a:prstGeom>
          <a:noFill/>
          <a:ln>
            <a:noFill/>
          </a:ln>
        </p:spPr>
      </p:pic>
      <p:pic>
        <p:nvPicPr>
          <p:cNvPr id="24" name="Grafik 23">
            <a:extLst>
              <a:ext uri="{FF2B5EF4-FFF2-40B4-BE49-F238E27FC236}">
                <a16:creationId xmlns:a16="http://schemas.microsoft.com/office/drawing/2014/main" id="{5A56FD51-0845-6248-9E08-0955485AEE5B}"/>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25" name="Grafik 24">
            <a:extLst>
              <a:ext uri="{FF2B5EF4-FFF2-40B4-BE49-F238E27FC236}">
                <a16:creationId xmlns:a16="http://schemas.microsoft.com/office/drawing/2014/main" id="{3CAA44CA-CA6B-334C-9937-672B2321D09F}"/>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6" name="Grafik 25">
            <a:extLst>
              <a:ext uri="{FF2B5EF4-FFF2-40B4-BE49-F238E27FC236}">
                <a16:creationId xmlns:a16="http://schemas.microsoft.com/office/drawing/2014/main" id="{9A5009D4-D6E6-9D4A-8361-F9999C1078D5}"/>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1274386252"/>
      </p:ext>
    </p:extLst>
  </p:cSld>
  <p:clrMapOvr>
    <a:masterClrMapping/>
  </p:clrMapOvr>
  <p:transition spd="slow" advTm="10000">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r>
              <a:rPr lang="de-DE" dirty="0" err="1">
                <a:solidFill>
                  <a:prstClr val="black"/>
                </a:solidFill>
              </a:rPr>
              <a:t>aldebaran</a:t>
            </a:r>
            <a:r>
              <a:rPr lang="de-DE" dirty="0">
                <a:solidFill>
                  <a:prstClr val="black"/>
                </a:solidFill>
              </a:rPr>
              <a:t> Programmierung &amp; IT-Lösungen GmbH</a:t>
            </a:r>
            <a:endParaRPr lang="de-DE" dirty="0"/>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br>
              <a:rPr lang="de-DE" dirty="0"/>
            </a:br>
            <a:r>
              <a:rPr lang="de-DE" b="0" dirty="0">
                <a:latin typeface="Arial"/>
              </a:rPr>
              <a:t/>
            </a:r>
            <a:br>
              <a:rPr lang="de-DE" b="0" dirty="0">
                <a:latin typeface="Arial"/>
              </a:rPr>
            </a:br>
            <a:r>
              <a:rPr lang="de-DE" b="0" dirty="0" err="1" smtClean="0">
                <a:latin typeface="+mj-lt"/>
              </a:rPr>
              <a:t>aldebaran</a:t>
            </a:r>
            <a:r>
              <a:rPr lang="de-DE" b="0" dirty="0" smtClean="0">
                <a:latin typeface="+mj-lt"/>
              </a:rPr>
              <a:t> </a:t>
            </a:r>
            <a:r>
              <a:rPr lang="de-DE" b="0" dirty="0">
                <a:latin typeface="+mj-lt"/>
              </a:rPr>
              <a:t>entwickelt Software-Lösungen für Ihre individuellen Anforderungen. </a:t>
            </a:r>
          </a:p>
          <a:p>
            <a:pPr lvl="0" defTabSz="1043056"/>
            <a:r>
              <a:rPr lang="de-DE" b="0" dirty="0" smtClean="0">
                <a:latin typeface="+mj-lt"/>
              </a:rPr>
              <a:t>Ob </a:t>
            </a:r>
            <a:r>
              <a:rPr lang="de-DE" b="0" dirty="0">
                <a:latin typeface="+mj-lt"/>
              </a:rPr>
              <a:t>Neuentwicklung oder Optimierung vorhandener Systeme – mit modernsten Technologien und effizientem Vorgehen helfen wir Ihnen Ihre Geschäftsprozesse mit </a:t>
            </a:r>
            <a:r>
              <a:rPr lang="de-DE" b="0" dirty="0" smtClean="0">
                <a:latin typeface="+mj-lt"/>
              </a:rPr>
              <a:t>zukunftsfähigen </a:t>
            </a:r>
            <a:r>
              <a:rPr lang="de-DE" b="0" dirty="0">
                <a:latin typeface="+mj-lt"/>
              </a:rPr>
              <a:t>Lösungen abzubilden</a:t>
            </a:r>
            <a:r>
              <a:rPr lang="de-DE" b="0" dirty="0">
                <a:latin typeface="Arial"/>
              </a:rPr>
              <a:t>.</a:t>
            </a:r>
          </a:p>
          <a:p>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a:bodyPr>
          <a:lstStyle/>
          <a:p>
            <a:pPr lvl="0" defTabSz="1043056"/>
            <a:r>
              <a:rPr lang="de-DE" sz="1400" dirty="0">
                <a:solidFill>
                  <a:prstClr val="black"/>
                </a:solidFill>
                <a:ea typeface="Verdana" pitchFamily="34" charset="0"/>
                <a:cs typeface="Arial" pitchFamily="34" charset="0"/>
              </a:rPr>
              <a:t>Geschäftsführung:</a:t>
            </a:r>
            <a:br>
              <a:rPr lang="de-DE" sz="1400" dirty="0">
                <a:solidFill>
                  <a:prstClr val="black"/>
                </a:solidFill>
                <a:ea typeface="Verdana" pitchFamily="34" charset="0"/>
                <a:cs typeface="Arial" pitchFamily="34" charset="0"/>
              </a:rPr>
            </a:br>
            <a:r>
              <a:rPr lang="de-DE" sz="1400" dirty="0" err="1">
                <a:solidFill>
                  <a:prstClr val="black"/>
                </a:solidFill>
                <a:ea typeface="Verdana" pitchFamily="34" charset="0"/>
                <a:cs typeface="Arial" pitchFamily="34" charset="0"/>
              </a:rPr>
              <a:t>Usch</a:t>
            </a:r>
            <a:r>
              <a:rPr lang="de-DE" sz="1400" dirty="0">
                <a:solidFill>
                  <a:prstClr val="black"/>
                </a:solidFill>
                <a:ea typeface="Verdana" pitchFamily="34" charset="0"/>
                <a:cs typeface="Arial" pitchFamily="34" charset="0"/>
              </a:rPr>
              <a:t> (Ursula) Wildt</a:t>
            </a:r>
            <a:br>
              <a:rPr lang="de-DE" sz="1400" dirty="0">
                <a:solidFill>
                  <a:prstClr val="black"/>
                </a:solidFill>
                <a:ea typeface="Verdana" pitchFamily="34" charset="0"/>
                <a:cs typeface="Arial" pitchFamily="34" charset="0"/>
              </a:rPr>
            </a:br>
            <a:r>
              <a:rPr lang="de-DE" sz="1400" dirty="0">
                <a:solidFill>
                  <a:prstClr val="black"/>
                </a:solidFill>
                <a:ea typeface="Verdana" pitchFamily="34" charset="0"/>
                <a:cs typeface="Arial" pitchFamily="34" charset="0"/>
              </a:rPr>
              <a:t>Moritz </a:t>
            </a:r>
            <a:r>
              <a:rPr lang="de-DE" sz="1400" dirty="0" err="1">
                <a:solidFill>
                  <a:prstClr val="black"/>
                </a:solidFill>
                <a:ea typeface="Verdana" pitchFamily="34" charset="0"/>
                <a:cs typeface="Arial" pitchFamily="34" charset="0"/>
              </a:rPr>
              <a:t>Both</a:t>
            </a: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r>
            <a:br>
              <a:rPr lang="de-DE" sz="1400" dirty="0"/>
            </a:br>
            <a:r>
              <a:rPr lang="de-DE" sz="1400" dirty="0"/>
              <a:t>      </a:t>
            </a:r>
            <a:br>
              <a:rPr lang="de-DE" sz="1400" dirty="0"/>
            </a:br>
            <a:r>
              <a:rPr lang="de-DE" sz="1400" dirty="0"/>
              <a:t>      </a:t>
            </a:r>
            <a:br>
              <a:rPr lang="de-DE" sz="1400" dirty="0"/>
            </a:br>
            <a:r>
              <a:rPr lang="de-DE" sz="1400" dirty="0"/>
              <a:t>      </a:t>
            </a:r>
          </a:p>
        </p:txBody>
      </p:sp>
      <p:grpSp>
        <p:nvGrpSpPr>
          <p:cNvPr id="6" name="Gruppieren 5">
            <a:extLst>
              <a:ext uri="{FF2B5EF4-FFF2-40B4-BE49-F238E27FC236}">
                <a16:creationId xmlns:a16="http://schemas.microsoft.com/office/drawing/2014/main" id="{BA4C3367-CDBE-8A4E-A135-8C310D2FE16E}"/>
              </a:ext>
            </a:extLst>
          </p:cNvPr>
          <p:cNvGrpSpPr/>
          <p:nvPr/>
        </p:nvGrpSpPr>
        <p:grpSpPr>
          <a:xfrm>
            <a:off x="1332524" y="2696475"/>
            <a:ext cx="1990918" cy="821386"/>
            <a:chOff x="1332524" y="2696475"/>
            <a:chExt cx="1990918" cy="821386"/>
          </a:xfrm>
        </p:grpSpPr>
        <p:sp>
          <p:nvSpPr>
            <p:cNvPr id="5" name="Textfeld 4">
              <a:extLst>
                <a:ext uri="{FF2B5EF4-FFF2-40B4-BE49-F238E27FC236}">
                  <a16:creationId xmlns:a16="http://schemas.microsoft.com/office/drawing/2014/main" id="{70C92C94-7098-FE42-B42F-36555A45F86F}"/>
                </a:ext>
              </a:extLst>
            </p:cNvPr>
            <p:cNvSpPr txBox="1"/>
            <p:nvPr/>
          </p:nvSpPr>
          <p:spPr>
            <a:xfrm>
              <a:off x="1332524" y="3210084"/>
              <a:ext cx="1990918" cy="307777"/>
            </a:xfrm>
            <a:prstGeom prst="rect">
              <a:avLst/>
            </a:prstGeom>
            <a:noFill/>
          </p:spPr>
          <p:txBody>
            <a:bodyPr wrap="square" rtlCol="0">
              <a:spAutoFit/>
            </a:bodyPr>
            <a:lstStyle/>
            <a:p>
              <a:r>
                <a:rPr lang="de-DE" sz="1400" dirty="0" err="1">
                  <a:solidFill>
                    <a:prstClr val="black"/>
                  </a:solidFill>
                  <a:ea typeface="Verdana" pitchFamily="34" charset="0"/>
                  <a:cs typeface="Arial" pitchFamily="34" charset="0"/>
                </a:rPr>
                <a:t>www.aldebaran.de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4" y="2948749"/>
              <a:ext cx="1990918" cy="307777"/>
            </a:xfrm>
            <a:prstGeom prst="rect">
              <a:avLst/>
            </a:prstGeom>
            <a:noFill/>
          </p:spPr>
          <p:txBody>
            <a:bodyPr wrap="square" rtlCol="0">
              <a:spAutoFit/>
            </a:bodyPr>
            <a:lstStyle/>
            <a:p>
              <a:r>
                <a:rPr lang="de-DE" sz="1400" dirty="0" err="1">
                  <a:solidFill>
                    <a:prstClr val="black"/>
                  </a:solidFill>
                  <a:ea typeface="Verdana" pitchFamily="34" charset="0"/>
                  <a:cs typeface="Arial" pitchFamily="34" charset="0"/>
                </a:rPr>
                <a:t>info@aldebaran.de</a:t>
              </a:r>
              <a:endParaRPr lang="de-DE" sz="1400" dirty="0">
                <a:solidFill>
                  <a:prstClr val="black"/>
                </a:solidFill>
                <a:ea typeface="Verdana" pitchFamily="34" charset="0"/>
                <a:cs typeface="Arial"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696475"/>
              <a:ext cx="1990918" cy="307777"/>
            </a:xfrm>
            <a:prstGeom prst="rect">
              <a:avLst/>
            </a:prstGeom>
            <a:noFill/>
          </p:spPr>
          <p:txBody>
            <a:bodyPr wrap="square" rtlCol="0">
              <a:spAutoFit/>
            </a:bodyPr>
            <a:lstStyle/>
            <a:p>
              <a:r>
                <a:rPr lang="de-DE" sz="1400" dirty="0">
                  <a:solidFill>
                    <a:prstClr val="black"/>
                  </a:solidFill>
                  <a:ea typeface="Verdana" pitchFamily="34" charset="0"/>
                  <a:cs typeface="Arial" pitchFamily="34" charset="0"/>
                </a:rPr>
                <a:t>+49 511</a:t>
              </a:r>
              <a:r>
                <a:rPr lang="de-DE" sz="1400" b="1" dirty="0">
                  <a:solidFill>
                    <a:prstClr val="black"/>
                  </a:solidFill>
                  <a:ea typeface="Verdana" pitchFamily="34" charset="0"/>
                  <a:cs typeface="Arial" pitchFamily="34" charset="0"/>
                </a:rPr>
                <a:t> </a:t>
              </a:r>
              <a:r>
                <a:rPr lang="de-DE" sz="1400" dirty="0">
                  <a:solidFill>
                    <a:prstClr val="black"/>
                  </a:solidFill>
                  <a:ea typeface="Verdana" pitchFamily="34" charset="0"/>
                  <a:cs typeface="Arial" pitchFamily="34" charset="0"/>
                </a:rPr>
                <a:t>270416-0</a:t>
              </a:r>
            </a:p>
          </p:txBody>
        </p:sp>
      </p:grpSp>
      <p:pic>
        <p:nvPicPr>
          <p:cNvPr id="18" name="Picture 2" descr="C:\Users\m.groenig\AppData\Local\Microsoft\Windows\Temporary Internet Files\Content.Outlook\32GI7ICB\aldebaran_Logo_gross_RGB.png">
            <a:extLst>
              <a:ext uri="{FF2B5EF4-FFF2-40B4-BE49-F238E27FC236}">
                <a16:creationId xmlns:a16="http://schemas.microsoft.com/office/drawing/2014/main" id="{60182419-0197-F94F-BD4B-1397842351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6713" y="1670241"/>
            <a:ext cx="4194572" cy="1116377"/>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a:extLst>
              <a:ext uri="{FF2B5EF4-FFF2-40B4-BE49-F238E27FC236}">
                <a16:creationId xmlns:a16="http://schemas.microsoft.com/office/drawing/2014/main" id="{A509C112-E1E2-3044-B1C8-51FF83EF1446}"/>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19" name="Grafik 18">
            <a:extLst>
              <a:ext uri="{FF2B5EF4-FFF2-40B4-BE49-F238E27FC236}">
                <a16:creationId xmlns:a16="http://schemas.microsoft.com/office/drawing/2014/main" id="{888D5757-77BE-1547-A0CF-84B3FE7D28DB}"/>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0" name="Grafik 19">
            <a:extLst>
              <a:ext uri="{FF2B5EF4-FFF2-40B4-BE49-F238E27FC236}">
                <a16:creationId xmlns:a16="http://schemas.microsoft.com/office/drawing/2014/main" id="{526B6C5C-AF31-4549-BE63-B4F7926C8864}"/>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2708995546"/>
      </p:ext>
    </p:extLst>
  </p:cSld>
  <p:clrMapOvr>
    <a:masterClrMapping/>
  </p:clrMapOvr>
  <p:transition spd="slow" advTm="10000">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defTabSz="1043056"/>
            <a:r>
              <a:rPr lang="de-DE" dirty="0" err="1" smtClean="0">
                <a:solidFill>
                  <a:prstClr val="black"/>
                </a:solidFill>
              </a:rPr>
              <a:t>Realview</a:t>
            </a:r>
            <a:r>
              <a:rPr lang="de-DE" dirty="0" smtClean="0">
                <a:solidFill>
                  <a:prstClr val="black"/>
                </a:solidFill>
              </a:rPr>
              <a:t> Digital eCommerce GmbH </a:t>
            </a:r>
            <a:endParaRPr lang="de-DE" dirty="0">
              <a:solidFill>
                <a:prstClr val="black"/>
              </a:solidFill>
            </a:endParaRPr>
          </a:p>
          <a:p>
            <a:pPr lvl="0" defTabSz="1043056"/>
            <a:endParaRPr lang="de-DE" dirty="0">
              <a:solidFill>
                <a:prstClr val="black"/>
              </a:solidFill>
            </a:endParaRP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Geschäftsführer:</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Philipp Hierner</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smtClean="0">
                <a:solidFill>
                  <a:prstClr val="black"/>
                </a:solidFill>
              </a:rPr>
              <a:t/>
            </a:r>
            <a:br>
              <a:rPr lang="de-DE" sz="1400" dirty="0" smtClean="0">
                <a:solidFill>
                  <a:prstClr val="black"/>
                </a:solidFill>
              </a:rPr>
            </a:br>
            <a:r>
              <a:rPr lang="de-DE" sz="1400" dirty="0" smtClean="0">
                <a:solidFill>
                  <a:prstClr val="black"/>
                </a:solidFill>
              </a:rPr>
              <a:t/>
            </a:r>
            <a:br>
              <a:rPr lang="de-DE" sz="1400" dirty="0" smtClean="0">
                <a:solidFill>
                  <a:prstClr val="black"/>
                </a:solidFill>
              </a:rPr>
            </a:b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4" y="2949325"/>
            <a:ext cx="3597854"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p.hierner@rvd-group.com</a:t>
            </a: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6"/>
            <a:ext cx="2186180" cy="307777"/>
          </a:xfrm>
          <a:prstGeom prst="rect">
            <a:avLst/>
          </a:prstGeom>
          <a:noFill/>
        </p:spPr>
        <p:txBody>
          <a:bodyPr wrap="square" rtlCol="0">
            <a:spAutoFit/>
          </a:bodyPr>
          <a:lstStyle/>
          <a:p>
            <a:pPr lvl="0" defTabSz="1043056"/>
            <a:r>
              <a:rPr lang="de-DE" sz="1400" dirty="0">
                <a:solidFill>
                  <a:prstClr val="black"/>
                </a:solidFill>
              </a:rPr>
              <a:t>+49 </a:t>
            </a:r>
            <a:r>
              <a:rPr lang="de-DE" sz="1400" dirty="0" smtClean="0">
                <a:solidFill>
                  <a:prstClr val="black"/>
                </a:solidFill>
              </a:rPr>
              <a:t>1520 3851616</a:t>
            </a:r>
            <a:endParaRPr lang="de-DE" sz="1400" dirty="0">
              <a:solidFill>
                <a:prstClr val="black"/>
              </a:solidFill>
              <a:ea typeface="Verdana" pitchFamily="34" charset="0"/>
              <a:cs typeface="Verdana" pitchFamily="34" charset="0"/>
            </a:endParaRPr>
          </a:p>
        </p:txBody>
      </p:sp>
      <p:pic>
        <p:nvPicPr>
          <p:cNvPr id="18" name="Grafik 17">
            <a:extLst>
              <a:ext uri="{FF2B5EF4-FFF2-40B4-BE49-F238E27FC236}">
                <a16:creationId xmlns:a16="http://schemas.microsoft.com/office/drawing/2014/main" id="{42E22F2E-956B-9C4E-8042-46AAA33BB352}"/>
              </a:ext>
            </a:extLst>
          </p:cNvPr>
          <p:cNvPicPr>
            <a:picLocks noChangeAspect="1"/>
          </p:cNvPicPr>
          <p:nvPr/>
        </p:nvPicPr>
        <p:blipFill>
          <a:blip r:embed="rId2"/>
          <a:stretch>
            <a:fillRect/>
          </a:stretch>
        </p:blipFill>
        <p:spPr>
          <a:xfrm>
            <a:off x="1027758" y="2742988"/>
            <a:ext cx="234000" cy="234000"/>
          </a:xfrm>
          <a:prstGeom prst="rect">
            <a:avLst/>
          </a:prstGeom>
        </p:spPr>
      </p:pic>
      <p:pic>
        <p:nvPicPr>
          <p:cNvPr id="19" name="Grafik 18">
            <a:extLst>
              <a:ext uri="{FF2B5EF4-FFF2-40B4-BE49-F238E27FC236}">
                <a16:creationId xmlns:a16="http://schemas.microsoft.com/office/drawing/2014/main" id="{35EDCF31-E448-7347-94D0-EABC7C74A3C3}"/>
              </a:ext>
            </a:extLst>
          </p:cNvPr>
          <p:cNvPicPr>
            <a:picLocks noChangeAspect="1"/>
          </p:cNvPicPr>
          <p:nvPr/>
        </p:nvPicPr>
        <p:blipFill>
          <a:blip r:embed="rId3"/>
          <a:stretch>
            <a:fillRect/>
          </a:stretch>
        </p:blipFill>
        <p:spPr>
          <a:xfrm>
            <a:off x="1027757" y="3004861"/>
            <a:ext cx="234000" cy="234000"/>
          </a:xfrm>
          <a:prstGeom prst="rect">
            <a:avLst/>
          </a:prstGeom>
        </p:spPr>
      </p:pic>
      <p:sp>
        <p:nvSpPr>
          <p:cNvPr id="10" name="Textfeld 9">
            <a:extLst>
              <a:ext uri="{FF2B5EF4-FFF2-40B4-BE49-F238E27FC236}">
                <a16:creationId xmlns:a16="http://schemas.microsoft.com/office/drawing/2014/main" id="{70C92C94-7098-FE42-B42F-36555A45F86F}"/>
              </a:ext>
            </a:extLst>
          </p:cNvPr>
          <p:cNvSpPr txBox="1"/>
          <p:nvPr/>
        </p:nvSpPr>
        <p:spPr>
          <a:xfrm>
            <a:off x="1332522" y="3210935"/>
            <a:ext cx="3573197" cy="307777"/>
          </a:xfrm>
          <a:prstGeom prst="rect">
            <a:avLst/>
          </a:prstGeom>
          <a:noFill/>
        </p:spPr>
        <p:txBody>
          <a:bodyPr wrap="square" rtlCol="0">
            <a:spAutoFit/>
          </a:bodyPr>
          <a:lstStyle/>
          <a:p>
            <a:r>
              <a:rPr lang="de-DE" sz="1400" dirty="0">
                <a:solidFill>
                  <a:prstClr val="black"/>
                </a:solidFill>
                <a:ea typeface="Verdana" pitchFamily="34" charset="0"/>
                <a:cs typeface="Verdana" pitchFamily="34" charset="0"/>
              </a:rPr>
              <a:t>http</a:t>
            </a:r>
            <a:r>
              <a:rPr lang="de-DE" sz="1400" dirty="0" smtClean="0">
                <a:solidFill>
                  <a:prstClr val="black"/>
                </a:solidFill>
                <a:ea typeface="Verdana" pitchFamily="34" charset="0"/>
                <a:cs typeface="Verdana" pitchFamily="34" charset="0"/>
              </a:rPr>
              <a:t>://www.rvd-group.com</a:t>
            </a:r>
            <a:endParaRPr lang="de-DE" sz="1400" dirty="0"/>
          </a:p>
        </p:txBody>
      </p:sp>
      <p:pic>
        <p:nvPicPr>
          <p:cNvPr id="12" name="Grafik 11">
            <a:extLst>
              <a:ext uri="{FF2B5EF4-FFF2-40B4-BE49-F238E27FC236}">
                <a16:creationId xmlns:a16="http://schemas.microsoft.com/office/drawing/2014/main" id="{C292942E-6B20-164D-8C68-8106558F87CB}"/>
              </a:ext>
            </a:extLst>
          </p:cNvPr>
          <p:cNvPicPr>
            <a:picLocks noChangeAspect="1"/>
          </p:cNvPicPr>
          <p:nvPr/>
        </p:nvPicPr>
        <p:blipFill>
          <a:blip r:embed="rId4"/>
          <a:stretch>
            <a:fillRect/>
          </a:stretch>
        </p:blipFill>
        <p:spPr>
          <a:xfrm>
            <a:off x="1027756" y="3264574"/>
            <a:ext cx="234000" cy="234000"/>
          </a:xfrm>
          <a:prstGeom prst="rect">
            <a:avLst/>
          </a:prstGeom>
        </p:spPr>
      </p:pic>
      <p:pic>
        <p:nvPicPr>
          <p:cNvPr id="13" name="Grafik 12" descr="cid:400B64EC-CA07-4D54-B889-AB5092B2C18D"/>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190811" y="1662593"/>
            <a:ext cx="3906376" cy="1169028"/>
          </a:xfrm>
          <a:prstGeom prst="rect">
            <a:avLst/>
          </a:prstGeom>
          <a:noFill/>
          <a:ln>
            <a:noFill/>
          </a:ln>
        </p:spPr>
      </p:pic>
      <p:sp>
        <p:nvSpPr>
          <p:cNvPr id="1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a:xfrm>
            <a:off x="1033249" y="4013012"/>
            <a:ext cx="4834151" cy="2101614"/>
          </a:xfrm>
        </p:spPr>
        <p:txBody>
          <a:bodyPr/>
          <a:lstStyle/>
          <a:p>
            <a:pPr lvl="0" defTabSz="1043056"/>
            <a:r>
              <a:rPr lang="de-DE" sz="1400" dirty="0" smtClean="0"/>
              <a:t>Unternehmensprofil</a:t>
            </a:r>
          </a:p>
          <a:p>
            <a:pPr lvl="0" defTabSz="1043056"/>
            <a:r>
              <a:rPr lang="en-US" sz="1400" b="0" kern="0" dirty="0" err="1" smtClean="0">
                <a:solidFill>
                  <a:prstClr val="black"/>
                </a:solidFill>
              </a:rPr>
              <a:t>Realview</a:t>
            </a:r>
            <a:r>
              <a:rPr lang="en-US" sz="1400" b="0" kern="0" dirty="0" smtClean="0">
                <a:solidFill>
                  <a:prstClr val="black"/>
                </a:solidFill>
              </a:rPr>
              <a:t> Digital is a distribution company, focusing and operating in the field of Consumer Electronics, Premium Mobile </a:t>
            </a:r>
            <a:r>
              <a:rPr lang="en-US" sz="1400" b="0" kern="0" dirty="0" smtClean="0">
                <a:solidFill>
                  <a:prstClr val="black"/>
                </a:solidFill>
              </a:rPr>
              <a:t>A</a:t>
            </a:r>
            <a:r>
              <a:rPr lang="en-US" sz="1400" b="0" kern="0" dirty="0" smtClean="0">
                <a:solidFill>
                  <a:prstClr val="black"/>
                </a:solidFill>
              </a:rPr>
              <a:t>ccessories </a:t>
            </a:r>
            <a:r>
              <a:rPr lang="en-US" sz="1400" b="0" kern="0" dirty="0" smtClean="0">
                <a:solidFill>
                  <a:prstClr val="black"/>
                </a:solidFill>
              </a:rPr>
              <a:t>and IT </a:t>
            </a:r>
            <a:r>
              <a:rPr lang="en-US" sz="1400" b="0" kern="0" dirty="0" smtClean="0">
                <a:solidFill>
                  <a:prstClr val="black"/>
                </a:solidFill>
              </a:rPr>
              <a:t>Security </a:t>
            </a:r>
            <a:r>
              <a:rPr lang="en-US" sz="1400" b="0" kern="0" dirty="0" smtClean="0">
                <a:solidFill>
                  <a:prstClr val="black"/>
                </a:solidFill>
              </a:rPr>
              <a:t>Software. Established in 2009 in Cyprus, with offices in Nicosia and Athens, </a:t>
            </a:r>
            <a:r>
              <a:rPr lang="en-US" sz="1400" b="0" kern="0" dirty="0" err="1" smtClean="0">
                <a:solidFill>
                  <a:prstClr val="black"/>
                </a:solidFill>
              </a:rPr>
              <a:t>Realview</a:t>
            </a:r>
            <a:r>
              <a:rPr lang="en-US" sz="1400" b="0" kern="0" dirty="0" smtClean="0">
                <a:solidFill>
                  <a:prstClr val="black"/>
                </a:solidFill>
              </a:rPr>
              <a:t> Digital has become one of the biggest companies in its field of expertise. We are </a:t>
            </a:r>
            <a:r>
              <a:rPr lang="en-US" sz="1400" b="0" kern="0" dirty="0" smtClean="0">
                <a:solidFill>
                  <a:prstClr val="black"/>
                </a:solidFill>
              </a:rPr>
              <a:t>planning </a:t>
            </a:r>
            <a:r>
              <a:rPr lang="en-US" sz="1400" b="0" kern="0" dirty="0" smtClean="0">
                <a:solidFill>
                  <a:prstClr val="black"/>
                </a:solidFill>
              </a:rPr>
              <a:t>to expand our field of expertise and offer our B2B/B2C solutions and </a:t>
            </a:r>
            <a:r>
              <a:rPr lang="en-US" sz="1400" b="0" kern="0" dirty="0" smtClean="0">
                <a:solidFill>
                  <a:prstClr val="black"/>
                </a:solidFill>
              </a:rPr>
              <a:t>services </a:t>
            </a:r>
            <a:r>
              <a:rPr lang="en-US" sz="1400" b="0" kern="0" dirty="0" smtClean="0">
                <a:solidFill>
                  <a:prstClr val="black"/>
                </a:solidFill>
              </a:rPr>
              <a:t>to the </a:t>
            </a:r>
            <a:r>
              <a:rPr lang="en-US" sz="1400" b="0" kern="0" dirty="0" smtClean="0">
                <a:solidFill>
                  <a:prstClr val="black"/>
                </a:solidFill>
              </a:rPr>
              <a:t>German </a:t>
            </a:r>
            <a:r>
              <a:rPr lang="en-US" sz="1400" b="0" kern="0" dirty="0" smtClean="0">
                <a:solidFill>
                  <a:prstClr val="black"/>
                </a:solidFill>
              </a:rPr>
              <a:t>market. </a:t>
            </a:r>
            <a:endParaRPr lang="de-DE" sz="1400" b="0" dirty="0" smtClean="0">
              <a:solidFill>
                <a:prstClr val="black"/>
              </a:solidFill>
            </a:endParaRPr>
          </a:p>
          <a:p>
            <a:pPr lvl="0" defTabSz="1043056"/>
            <a:endParaRPr lang="de-DE" sz="1400" dirty="0" smtClean="0"/>
          </a:p>
          <a:p>
            <a:pPr lvl="0" defTabSz="1043056"/>
            <a:endParaRPr lang="de-DE" sz="1400" dirty="0" smtClean="0"/>
          </a:p>
          <a:p>
            <a:pPr lvl="0" defTabSz="1043056"/>
            <a:endParaRPr lang="de-DE" sz="1400" dirty="0" smtClean="0"/>
          </a:p>
          <a:p>
            <a:pPr lvl="0" defTabSz="1043056"/>
            <a:endParaRPr lang="de-DE" sz="1400" dirty="0"/>
          </a:p>
        </p:txBody>
      </p:sp>
    </p:spTree>
    <p:extLst>
      <p:ext uri="{BB962C8B-B14F-4D97-AF65-F5344CB8AC3E}">
        <p14:creationId xmlns:p14="http://schemas.microsoft.com/office/powerpoint/2010/main" val="849057127"/>
      </p:ext>
    </p:extLst>
  </p:cSld>
  <p:clrMapOvr>
    <a:masterClrMapping/>
  </p:clrMapOvr>
  <p:transition spd="slow" advTm="10000">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defTabSz="1043056"/>
            <a:r>
              <a:rPr lang="de-DE" dirty="0">
                <a:solidFill>
                  <a:prstClr val="black"/>
                </a:solidFill>
              </a:rPr>
              <a:t>Restaurierungsatelier </a:t>
            </a:r>
          </a:p>
          <a:p>
            <a:pPr lvl="0" defTabSz="1043056"/>
            <a:endParaRPr lang="de-DE" dirty="0">
              <a:solidFill>
                <a:prstClr val="black"/>
              </a:solidFill>
            </a:endParaRP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lvl="0" defTabSz="1043056"/>
            <a:r>
              <a:rPr lang="de-DE" b="0" dirty="0">
                <a:solidFill>
                  <a:prstClr val="black"/>
                </a:solidFill>
              </a:rPr>
              <a:t>Meine Arbeit beinhaltet die Untersuchung und Erforschung von Kunstwerken, die Planung, Umsetzung und Dokumentation von konservatorischen und </a:t>
            </a:r>
            <a:r>
              <a:rPr lang="de-DE" b="0" dirty="0" err="1">
                <a:solidFill>
                  <a:prstClr val="black"/>
                </a:solidFill>
              </a:rPr>
              <a:t>restauratorischen</a:t>
            </a:r>
            <a:r>
              <a:rPr lang="de-DE" b="0" dirty="0">
                <a:solidFill>
                  <a:prstClr val="black"/>
                </a:solidFill>
              </a:rPr>
              <a:t> Leistungen sowie die konservatorische Betreuung von Sammlungen und Ausstellungen.</a:t>
            </a:r>
            <a:endParaRPr lang="de-DE" b="0" dirty="0"/>
          </a:p>
          <a:p>
            <a:pPr lvl="0" defTabSz="1043056"/>
            <a:endParaRPr lang="de-DE" dirty="0"/>
          </a:p>
          <a:p>
            <a:pPr lvl="0" defTabSz="1043056"/>
            <a:endParaRPr lang="de-DE" dirty="0"/>
          </a:p>
          <a:p>
            <a:pPr lvl="0" defTabSz="1043056"/>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Inhaberin:</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Dipl</a:t>
            </a:r>
            <a:r>
              <a:rPr lang="de-DE" sz="1400" dirty="0">
                <a:solidFill>
                  <a:prstClr val="black"/>
                </a:solidFill>
                <a:ea typeface="Verdana" pitchFamily="34" charset="0"/>
                <a:cs typeface="Verdana" pitchFamily="34" charset="0"/>
              </a:rPr>
              <a:t>.-Rest. Eliza Reichel</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4" y="2949325"/>
            <a:ext cx="3597854"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eliza_reichel@hotmail.com</a:t>
            </a: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6"/>
            <a:ext cx="2186180" cy="307777"/>
          </a:xfrm>
          <a:prstGeom prst="rect">
            <a:avLst/>
          </a:prstGeom>
          <a:noFill/>
        </p:spPr>
        <p:txBody>
          <a:bodyPr wrap="square" rtlCol="0">
            <a:spAutoFit/>
          </a:bodyPr>
          <a:lstStyle/>
          <a:p>
            <a:pPr lvl="0" defTabSz="1043056"/>
            <a:r>
              <a:rPr lang="de-DE" sz="1400" dirty="0">
                <a:solidFill>
                  <a:prstClr val="black"/>
                </a:solidFill>
              </a:rPr>
              <a:t>+49 511 59036727</a:t>
            </a:r>
            <a:endParaRPr lang="de-DE" sz="1400" dirty="0">
              <a:solidFill>
                <a:prstClr val="black"/>
              </a:solidFill>
              <a:ea typeface="Verdana" pitchFamily="34" charset="0"/>
              <a:cs typeface="Verdana" pitchFamily="34" charset="0"/>
            </a:endParaRPr>
          </a:p>
        </p:txBody>
      </p:sp>
      <p:pic>
        <p:nvPicPr>
          <p:cNvPr id="18" name="Grafik 17">
            <a:extLst>
              <a:ext uri="{FF2B5EF4-FFF2-40B4-BE49-F238E27FC236}">
                <a16:creationId xmlns:a16="http://schemas.microsoft.com/office/drawing/2014/main" id="{42E22F2E-956B-9C4E-8042-46AAA33BB352}"/>
              </a:ext>
            </a:extLst>
          </p:cNvPr>
          <p:cNvPicPr>
            <a:picLocks noChangeAspect="1"/>
          </p:cNvPicPr>
          <p:nvPr/>
        </p:nvPicPr>
        <p:blipFill>
          <a:blip r:embed="rId2"/>
          <a:stretch>
            <a:fillRect/>
          </a:stretch>
        </p:blipFill>
        <p:spPr>
          <a:xfrm>
            <a:off x="1027758" y="2742988"/>
            <a:ext cx="234000" cy="234000"/>
          </a:xfrm>
          <a:prstGeom prst="rect">
            <a:avLst/>
          </a:prstGeom>
        </p:spPr>
      </p:pic>
      <p:pic>
        <p:nvPicPr>
          <p:cNvPr id="19" name="Grafik 18">
            <a:extLst>
              <a:ext uri="{FF2B5EF4-FFF2-40B4-BE49-F238E27FC236}">
                <a16:creationId xmlns:a16="http://schemas.microsoft.com/office/drawing/2014/main" id="{35EDCF31-E448-7347-94D0-EABC7C74A3C3}"/>
              </a:ext>
            </a:extLst>
          </p:cNvPr>
          <p:cNvPicPr>
            <a:picLocks noChangeAspect="1"/>
          </p:cNvPicPr>
          <p:nvPr/>
        </p:nvPicPr>
        <p:blipFill>
          <a:blip r:embed="rId3"/>
          <a:stretch>
            <a:fillRect/>
          </a:stretch>
        </p:blipFill>
        <p:spPr>
          <a:xfrm>
            <a:off x="1027757" y="3004861"/>
            <a:ext cx="234000" cy="234000"/>
          </a:xfrm>
          <a:prstGeom prst="rect">
            <a:avLst/>
          </a:prstGeom>
        </p:spPr>
      </p:pic>
    </p:spTree>
    <p:extLst>
      <p:ext uri="{BB962C8B-B14F-4D97-AF65-F5344CB8AC3E}">
        <p14:creationId xmlns:p14="http://schemas.microsoft.com/office/powerpoint/2010/main" val="3505475230"/>
      </p:ext>
    </p:extLst>
  </p:cSld>
  <p:clrMapOvr>
    <a:masterClrMapping/>
  </p:clrMapOvr>
  <p:transition spd="slow" advTm="10000">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defTabSz="1043056"/>
            <a:r>
              <a:rPr lang="de-DE" dirty="0">
                <a:solidFill>
                  <a:prstClr val="black"/>
                </a:solidFill>
              </a:rPr>
              <a:t>Robot Cake Games – </a:t>
            </a:r>
            <a:br>
              <a:rPr lang="de-DE" dirty="0">
                <a:solidFill>
                  <a:prstClr val="black"/>
                </a:solidFill>
              </a:rPr>
            </a:br>
            <a:r>
              <a:rPr lang="de-DE" dirty="0">
                <a:solidFill>
                  <a:prstClr val="black"/>
                </a:solidFill>
              </a:rPr>
              <a:t>Haider, Maik; </a:t>
            </a:r>
            <a:r>
              <a:rPr lang="de-DE" dirty="0" err="1">
                <a:solidFill>
                  <a:prstClr val="black"/>
                </a:solidFill>
              </a:rPr>
              <a:t>Lipka</a:t>
            </a:r>
            <a:r>
              <a:rPr lang="de-DE" dirty="0">
                <a:solidFill>
                  <a:prstClr val="black"/>
                </a:solidFill>
              </a:rPr>
              <a:t>, Niklas GbR</a:t>
            </a:r>
          </a:p>
          <a:p>
            <a:pPr defTabSz="1043056"/>
            <a:r>
              <a:rPr lang="de-DE" dirty="0">
                <a:solidFill>
                  <a:prstClr val="black"/>
                </a:solidFill>
              </a:rPr>
              <a:t> </a:t>
            </a:r>
          </a:p>
          <a:p>
            <a:pPr lvl="0" defTabSz="1043056"/>
            <a:endParaRPr lang="de-DE" dirty="0">
              <a:solidFill>
                <a:prstClr val="black"/>
              </a:solidFill>
            </a:endParaRP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endParaRPr lang="de-DE" b="0" kern="0" dirty="0">
              <a:solidFill>
                <a:prstClr val="black"/>
              </a:solidFill>
            </a:endParaRPr>
          </a:p>
          <a:p>
            <a:pPr lvl="0" defTabSz="1043056"/>
            <a:r>
              <a:rPr lang="de-DE" b="0" kern="0" dirty="0">
                <a:solidFill>
                  <a:prstClr val="black"/>
                </a:solidFill>
              </a:rPr>
              <a:t>Robot Cake Games ist ein Spieleentwickler mit Sitz in Hannover. Während der letzten Jahre haben wir erfolgreich zahlreiche Spiele für mobile Plattformen entwickelt und veröffentlicht. Wir entwickeln Projekte in Eigenregie und im Auftrag unserer Kund*innen.</a:t>
            </a:r>
            <a:endParaRPr lang="de-DE" b="0" kern="0" dirty="0">
              <a:solidFill>
                <a:sysClr val="windowText" lastClr="000000"/>
              </a:solidFill>
            </a:endParaRPr>
          </a:p>
          <a:p>
            <a:pPr defTabSz="1043056"/>
            <a:endParaRPr lang="de-DE" b="0" dirty="0">
              <a:solidFill>
                <a:prstClr val="black"/>
              </a:solidFill>
            </a:endParaRPr>
          </a:p>
          <a:p>
            <a:pPr lvl="0" defTabSz="1043056"/>
            <a:endParaRPr lang="de-DE" dirty="0"/>
          </a:p>
          <a:p>
            <a:pPr lvl="0" defTabSz="1043056"/>
            <a:endParaRPr lang="de-DE" dirty="0"/>
          </a:p>
          <a:p>
            <a:pPr lvl="0" defTabSz="1043056"/>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Gesellschafter: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Maik Haider</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Niklas </a:t>
            </a:r>
            <a:r>
              <a:rPr lang="de-DE" sz="1400" dirty="0" err="1">
                <a:solidFill>
                  <a:prstClr val="black"/>
                </a:solidFill>
                <a:ea typeface="Verdana" pitchFamily="34" charset="0"/>
                <a:cs typeface="Verdana" pitchFamily="34" charset="0"/>
              </a:rPr>
              <a:t>Lipka</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2" y="3210935"/>
            <a:ext cx="3573197" cy="307777"/>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www.robotcakegames.com</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9325"/>
            <a:ext cx="3597856"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info@robotcakegames.com</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6"/>
            <a:ext cx="2186180" cy="307777"/>
          </a:xfrm>
          <a:prstGeom prst="rect">
            <a:avLst/>
          </a:prstGeom>
          <a:noFill/>
        </p:spPr>
        <p:txBody>
          <a:bodyPr wrap="square" rtlCol="0">
            <a:spAutoFit/>
          </a:bodyPr>
          <a:lstStyle/>
          <a:p>
            <a:pPr lvl="0" defTabSz="1043056"/>
            <a:r>
              <a:rPr lang="de-DE" sz="1400" dirty="0">
                <a:solidFill>
                  <a:prstClr val="black"/>
                </a:solidFill>
              </a:rPr>
              <a:t>+49 511 26008 356</a:t>
            </a:r>
            <a:endParaRPr lang="de-DE" sz="1400" dirty="0">
              <a:solidFill>
                <a:prstClr val="black"/>
              </a:solidFill>
              <a:ea typeface="Verdana" pitchFamily="34" charset="0"/>
              <a:cs typeface="Verdana" pitchFamily="34" charset="0"/>
            </a:endParaRPr>
          </a:p>
        </p:txBody>
      </p:sp>
      <p:pic>
        <p:nvPicPr>
          <p:cNvPr id="14" name="Grafik 13">
            <a:extLst>
              <a:ext uri="{FF2B5EF4-FFF2-40B4-BE49-F238E27FC236}">
                <a16:creationId xmlns:a16="http://schemas.microsoft.com/office/drawing/2014/main" id="{ADA20C43-9959-6044-9162-6C159F882B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3162" y="1333837"/>
            <a:ext cx="1821673" cy="1821673"/>
          </a:xfrm>
          <a:prstGeom prst="rect">
            <a:avLst/>
          </a:prstGeom>
        </p:spPr>
      </p:pic>
      <p:pic>
        <p:nvPicPr>
          <p:cNvPr id="21" name="Grafik 20">
            <a:extLst>
              <a:ext uri="{FF2B5EF4-FFF2-40B4-BE49-F238E27FC236}">
                <a16:creationId xmlns:a16="http://schemas.microsoft.com/office/drawing/2014/main" id="{236D4BF2-934B-7848-8992-8DB127DBF57C}"/>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22" name="Grafik 21">
            <a:extLst>
              <a:ext uri="{FF2B5EF4-FFF2-40B4-BE49-F238E27FC236}">
                <a16:creationId xmlns:a16="http://schemas.microsoft.com/office/drawing/2014/main" id="{E8B01766-F551-6948-9EA7-5C7417346A19}"/>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3" name="Grafik 22">
            <a:extLst>
              <a:ext uri="{FF2B5EF4-FFF2-40B4-BE49-F238E27FC236}">
                <a16:creationId xmlns:a16="http://schemas.microsoft.com/office/drawing/2014/main" id="{C292942E-6B20-164D-8C68-8106558F87CB}"/>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1312793757"/>
      </p:ext>
    </p:extLst>
  </p:cSld>
  <p:clrMapOvr>
    <a:masterClrMapping/>
  </p:clrMapOvr>
  <p:transition spd="slow" advTm="10000">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lvl="0" defTabSz="1043056"/>
            <a:r>
              <a:rPr lang="de-DE" dirty="0" err="1">
                <a:solidFill>
                  <a:prstClr val="black"/>
                </a:solidFill>
              </a:rPr>
              <a:t>rufzeichen</a:t>
            </a:r>
            <a:r>
              <a:rPr lang="de-DE" dirty="0">
                <a:solidFill>
                  <a:prstClr val="black"/>
                </a:solidFill>
              </a:rPr>
              <a:t> Internet Agentur</a:t>
            </a:r>
          </a:p>
          <a:p>
            <a:pPr defTabSz="1043056"/>
            <a:r>
              <a:rPr lang="de-DE" dirty="0">
                <a:solidFill>
                  <a:prstClr val="black"/>
                </a:solidFill>
              </a:rPr>
              <a:t> </a:t>
            </a:r>
          </a:p>
          <a:p>
            <a:pPr lvl="0" defTabSz="1043056"/>
            <a:endParaRPr lang="de-DE" dirty="0">
              <a:solidFill>
                <a:prstClr val="black"/>
              </a:solidFill>
            </a:endParaRP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lvl="0" defTabSz="1043056"/>
            <a:r>
              <a:rPr lang="de-DE" b="0" kern="0" dirty="0" err="1">
                <a:solidFill>
                  <a:prstClr val="black"/>
                </a:solidFill>
              </a:rPr>
              <a:t>rufzeichen</a:t>
            </a:r>
            <a:r>
              <a:rPr lang="de-DE" b="0" kern="0" dirty="0">
                <a:solidFill>
                  <a:prstClr val="black"/>
                </a:solidFill>
              </a:rPr>
              <a:t> bringt Sie ins Web. Wir sind spezialisiert auf Portale, Shops und ähnliche Websites mit viel Funktionalität. Wir optimieren Ihren Auftritt für mobile Endgeräte, von Smartphones über Tablets bis hin zu Desktop-Computern oder Notebooks mit einer angenehmen Bedienung. Technische Basis ist das Content-Management-System </a:t>
            </a:r>
            <a:r>
              <a:rPr lang="de-DE" b="0" kern="0" dirty="0" err="1">
                <a:solidFill>
                  <a:prstClr val="black"/>
                </a:solidFill>
              </a:rPr>
              <a:t>Drupal</a:t>
            </a:r>
            <a:r>
              <a:rPr lang="de-DE" b="0" kern="0" dirty="0">
                <a:solidFill>
                  <a:prstClr val="black"/>
                </a:solidFill>
              </a:rPr>
              <a:t>. </a:t>
            </a:r>
          </a:p>
          <a:p>
            <a:pPr defTabSz="1043056"/>
            <a:endParaRPr lang="de-DE" b="0" dirty="0">
              <a:solidFill>
                <a:prstClr val="black"/>
              </a:solidFill>
            </a:endParaRPr>
          </a:p>
          <a:p>
            <a:pPr lvl="0" defTabSz="1043056"/>
            <a:endParaRPr lang="de-DE" dirty="0"/>
          </a:p>
          <a:p>
            <a:pPr lvl="0" defTabSz="1043056"/>
            <a:endParaRPr lang="de-DE" dirty="0"/>
          </a:p>
          <a:p>
            <a:pPr lvl="0" defTabSz="1043056"/>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Inhaber: </a:t>
            </a: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Thomas </a:t>
            </a:r>
            <a:r>
              <a:rPr lang="de-DE" sz="1400" dirty="0">
                <a:solidFill>
                  <a:prstClr val="black"/>
                </a:solidFill>
                <a:ea typeface="Verdana" pitchFamily="34" charset="0"/>
                <a:cs typeface="Verdana" pitchFamily="34" charset="0"/>
              </a:rPr>
              <a:t>Moseler</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2" y="3210935"/>
            <a:ext cx="3573197" cy="307777"/>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www.rufzeichen-online.de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9325"/>
            <a:ext cx="3597856"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thomas@rufzeichen-online.de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6"/>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+49 511 2146411</a:t>
            </a:r>
          </a:p>
        </p:txBody>
      </p:sp>
      <p:pic>
        <p:nvPicPr>
          <p:cNvPr id="18" name="Picture 2" descr="C:\Users\m.groenig\AppData\Local\Microsoft\Windows\Temporary Internet Files\Content.Outlook\32GI7ICB\rufzeichen Internet Agentur.png">
            <a:extLst>
              <a:ext uri="{FF2B5EF4-FFF2-40B4-BE49-F238E27FC236}">
                <a16:creationId xmlns:a16="http://schemas.microsoft.com/office/drawing/2014/main" id="{461BC520-D16D-B54B-A037-D94EA2F0E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725" y="1827346"/>
            <a:ext cx="3978548" cy="959272"/>
          </a:xfrm>
          <a:prstGeom prst="rect">
            <a:avLst/>
          </a:prstGeom>
          <a:noFill/>
          <a:extLst>
            <a:ext uri="{909E8E84-426E-40DD-AFC4-6F175D3DCCD1}">
              <a14:hiddenFill xmlns:a14="http://schemas.microsoft.com/office/drawing/2010/main">
                <a:solidFill>
                  <a:srgbClr val="FFFFFF"/>
                </a:solidFill>
              </a14:hiddenFill>
            </a:ext>
          </a:extLst>
        </p:spPr>
      </p:pic>
      <p:pic>
        <p:nvPicPr>
          <p:cNvPr id="21" name="Grafik 20">
            <a:extLst>
              <a:ext uri="{FF2B5EF4-FFF2-40B4-BE49-F238E27FC236}">
                <a16:creationId xmlns:a16="http://schemas.microsoft.com/office/drawing/2014/main" id="{B2B6C4A6-FC93-934D-94A7-1FEDC1868F1B}"/>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22" name="Grafik 21">
            <a:extLst>
              <a:ext uri="{FF2B5EF4-FFF2-40B4-BE49-F238E27FC236}">
                <a16:creationId xmlns:a16="http://schemas.microsoft.com/office/drawing/2014/main" id="{CF97CD67-3585-1643-A427-E92161272A19}"/>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3" name="Grafik 22">
            <a:extLst>
              <a:ext uri="{FF2B5EF4-FFF2-40B4-BE49-F238E27FC236}">
                <a16:creationId xmlns:a16="http://schemas.microsoft.com/office/drawing/2014/main" id="{49EC33DE-0026-A542-A3FE-A9346063ED62}"/>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3117655430"/>
      </p:ext>
    </p:extLst>
  </p:cSld>
  <p:clrMapOvr>
    <a:masterClrMapping/>
  </p:clrMapOvr>
  <p:transition spd="slow" advTm="10000">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defTabSz="1043056"/>
            <a:r>
              <a:rPr lang="de-DE" dirty="0">
                <a:solidFill>
                  <a:prstClr val="black"/>
                </a:solidFill>
              </a:rPr>
              <a:t>SEO united GmbH</a:t>
            </a:r>
          </a:p>
          <a:p>
            <a:pPr lvl="0" defTabSz="1043056"/>
            <a:endParaRPr lang="de-DE" dirty="0">
              <a:solidFill>
                <a:prstClr val="black"/>
              </a:solidFill>
            </a:endParaRPr>
          </a:p>
          <a:p>
            <a:pPr defTabSz="1043056"/>
            <a:r>
              <a:rPr lang="de-DE" dirty="0">
                <a:solidFill>
                  <a:prstClr val="black"/>
                </a:solidFill>
              </a:rPr>
              <a:t> </a:t>
            </a:r>
          </a:p>
          <a:p>
            <a:pPr lvl="0" defTabSz="1043056"/>
            <a:endParaRPr lang="de-DE" dirty="0">
              <a:solidFill>
                <a:prstClr val="black"/>
              </a:solidFill>
            </a:endParaRP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defTabSz="1043056"/>
            <a:r>
              <a:rPr lang="de-DE" b="0" dirty="0">
                <a:solidFill>
                  <a:prstClr val="black"/>
                </a:solidFill>
              </a:rPr>
              <a:t>Entwicklung und Vermarktung von Webanalyse-Software, redaktioneller Betrieb der Plattform SEO-</a:t>
            </a:r>
            <a:r>
              <a:rPr lang="de-DE" b="0" dirty="0" err="1">
                <a:solidFill>
                  <a:prstClr val="black"/>
                </a:solidFill>
              </a:rPr>
              <a:t>united.de</a:t>
            </a:r>
            <a:r>
              <a:rPr lang="de-DE" b="0" dirty="0">
                <a:solidFill>
                  <a:prstClr val="black"/>
                </a:solidFill>
              </a:rPr>
              <a:t>.</a:t>
            </a:r>
          </a:p>
          <a:p>
            <a:pPr lvl="0" defTabSz="1043056"/>
            <a:endParaRPr lang="de-DE" dirty="0"/>
          </a:p>
          <a:p>
            <a:pPr defTabSz="1043056"/>
            <a:endParaRPr lang="de-DE" b="0" dirty="0">
              <a:solidFill>
                <a:prstClr val="black"/>
              </a:solidFill>
            </a:endParaRPr>
          </a:p>
          <a:p>
            <a:pPr lvl="0" defTabSz="1043056"/>
            <a:endParaRPr lang="de-DE" dirty="0"/>
          </a:p>
          <a:p>
            <a:pPr lvl="0" defTabSz="1043056"/>
            <a:endParaRPr lang="de-DE" dirty="0"/>
          </a:p>
          <a:p>
            <a:pPr lvl="0" defTabSz="1043056"/>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Geschäftsführer:</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Uwe </a:t>
            </a:r>
            <a:r>
              <a:rPr lang="de-DE" sz="1400" dirty="0" err="1">
                <a:solidFill>
                  <a:prstClr val="black"/>
                </a:solidFill>
                <a:ea typeface="Verdana" pitchFamily="34" charset="0"/>
                <a:cs typeface="Verdana" pitchFamily="34" charset="0"/>
              </a:rPr>
              <a:t>Tippmann</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2" y="3210938"/>
            <a:ext cx="3573197" cy="307777"/>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www.seo-united.de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9328"/>
            <a:ext cx="3597856"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u.tippmann@seo-united.de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9"/>
            <a:ext cx="2186180" cy="307777"/>
          </a:xfrm>
          <a:prstGeom prst="rect">
            <a:avLst/>
          </a:prstGeom>
          <a:noFill/>
        </p:spPr>
        <p:txBody>
          <a:bodyPr wrap="square" rtlCol="0">
            <a:spAutoFit/>
          </a:bodyPr>
          <a:lstStyle/>
          <a:p>
            <a:pPr lvl="0" defTabSz="1043056"/>
            <a:r>
              <a:rPr lang="de-DE" sz="1400" dirty="0">
                <a:solidFill>
                  <a:prstClr val="black"/>
                </a:solidFill>
              </a:rPr>
              <a:t>+49 511 9472970</a:t>
            </a:r>
          </a:p>
        </p:txBody>
      </p:sp>
      <p:pic>
        <p:nvPicPr>
          <p:cNvPr id="14" name="Grafik 13">
            <a:extLst>
              <a:ext uri="{FF2B5EF4-FFF2-40B4-BE49-F238E27FC236}">
                <a16:creationId xmlns:a16="http://schemas.microsoft.com/office/drawing/2014/main" id="{B75831DE-E3CA-2F4B-B306-FDC2943D5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27" y="1817985"/>
            <a:ext cx="4114743" cy="864096"/>
          </a:xfrm>
          <a:prstGeom prst="rect">
            <a:avLst/>
          </a:prstGeom>
        </p:spPr>
      </p:pic>
      <p:pic>
        <p:nvPicPr>
          <p:cNvPr id="21" name="Grafik 20">
            <a:extLst>
              <a:ext uri="{FF2B5EF4-FFF2-40B4-BE49-F238E27FC236}">
                <a16:creationId xmlns:a16="http://schemas.microsoft.com/office/drawing/2014/main" id="{E66E3463-9430-D149-AC8F-49DDDF872AF2}"/>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22" name="Grafik 21">
            <a:extLst>
              <a:ext uri="{FF2B5EF4-FFF2-40B4-BE49-F238E27FC236}">
                <a16:creationId xmlns:a16="http://schemas.microsoft.com/office/drawing/2014/main" id="{50CC313B-C865-B24E-8149-C844A1AF9C4C}"/>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3" name="Grafik 22">
            <a:extLst>
              <a:ext uri="{FF2B5EF4-FFF2-40B4-BE49-F238E27FC236}">
                <a16:creationId xmlns:a16="http://schemas.microsoft.com/office/drawing/2014/main" id="{27E5C5CA-DE77-D542-B2D9-8DE9E57C3C1C}"/>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3047684242"/>
      </p:ext>
    </p:extLst>
  </p:cSld>
  <p:clrMapOvr>
    <a:masterClrMapping/>
  </p:clrMapOvr>
  <p:transition spd="slow" advTm="10000">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lvl="0" defTabSz="1043056"/>
            <a:r>
              <a:rPr lang="de-DE" dirty="0">
                <a:solidFill>
                  <a:prstClr val="black"/>
                </a:solidFill>
              </a:rPr>
              <a:t>SERU Film Produktion GmbH</a:t>
            </a:r>
          </a:p>
          <a:p>
            <a:pPr lvl="0" defTabSz="1043056"/>
            <a:r>
              <a:rPr lang="de-DE" dirty="0">
                <a:solidFill>
                  <a:prstClr val="black"/>
                </a:solidFill>
              </a:rPr>
              <a:t>Hannover</a:t>
            </a:r>
          </a:p>
          <a:p>
            <a:pPr lvl="0" defTabSz="1043056"/>
            <a:endParaRPr lang="de-DE" dirty="0">
              <a:solidFill>
                <a:prstClr val="black"/>
              </a:solidFill>
            </a:endParaRPr>
          </a:p>
          <a:p>
            <a:pPr defTabSz="1043056"/>
            <a:r>
              <a:rPr lang="de-DE" dirty="0">
                <a:solidFill>
                  <a:prstClr val="black"/>
                </a:solidFill>
              </a:rPr>
              <a:t> </a:t>
            </a:r>
          </a:p>
          <a:p>
            <a:pPr lvl="0" defTabSz="1043056"/>
            <a:endParaRPr lang="de-DE" dirty="0">
              <a:solidFill>
                <a:prstClr val="black"/>
              </a:solidFill>
            </a:endParaRP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defTabSz="1043056"/>
            <a:r>
              <a:rPr lang="de-DE" b="0" dirty="0">
                <a:solidFill>
                  <a:prstClr val="black"/>
                </a:solidFill>
              </a:rPr>
              <a:t>Termingenau, budgetgerecht, qualitäts-bewusst – lautet die Zielsetzung für unsere großen Kino- und TV-Produktionen, Imagefilme und -clips sowie für Produkt-, Schulungs- und Industriefilme. Dazu gehören Live-Action, szenischer Spielfilm, TV Werbespots, Animationsfilme oder Station IDs für Fernsehsender. </a:t>
            </a:r>
            <a:endParaRPr lang="de-DE" dirty="0"/>
          </a:p>
          <a:p>
            <a:pPr lvl="0" defTabSz="1043056"/>
            <a:endParaRPr lang="de-DE" dirty="0"/>
          </a:p>
          <a:p>
            <a:pPr defTabSz="1043056"/>
            <a:endParaRPr lang="de-DE" b="0" dirty="0">
              <a:solidFill>
                <a:prstClr val="black"/>
              </a:solidFill>
            </a:endParaRPr>
          </a:p>
          <a:p>
            <a:pPr lvl="0" defTabSz="1043056"/>
            <a:endParaRPr lang="de-DE" dirty="0"/>
          </a:p>
          <a:p>
            <a:pPr lvl="0" defTabSz="1043056"/>
            <a:endParaRPr lang="de-DE" dirty="0"/>
          </a:p>
          <a:p>
            <a:pPr lvl="0" defTabSz="1043056"/>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Geschäftsführer:</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Sebastian </a:t>
            </a:r>
            <a:r>
              <a:rPr lang="de-DE" sz="1400" dirty="0" err="1">
                <a:solidFill>
                  <a:prstClr val="black"/>
                </a:solidFill>
                <a:ea typeface="Verdana" pitchFamily="34" charset="0"/>
                <a:cs typeface="Verdana" pitchFamily="34" charset="0"/>
              </a:rPr>
              <a:t>Runschke</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2" y="3210937"/>
            <a:ext cx="3573197" cy="307777"/>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www.seru-film.com</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9327"/>
            <a:ext cx="3597856"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hannover@seru.film</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8"/>
            <a:ext cx="2186180" cy="307777"/>
          </a:xfrm>
          <a:prstGeom prst="rect">
            <a:avLst/>
          </a:prstGeom>
          <a:noFill/>
        </p:spPr>
        <p:txBody>
          <a:bodyPr wrap="square" rtlCol="0">
            <a:spAutoFit/>
          </a:bodyPr>
          <a:lstStyle/>
          <a:p>
            <a:pPr lvl="0" defTabSz="1043056"/>
            <a:r>
              <a:rPr lang="de-DE" sz="1400" dirty="0">
                <a:solidFill>
                  <a:prstClr val="black"/>
                </a:solidFill>
              </a:rPr>
              <a:t>+49 511 13221930</a:t>
            </a:r>
            <a:endParaRPr lang="de-DE" sz="1400" dirty="0">
              <a:solidFill>
                <a:prstClr val="black"/>
              </a:solidFill>
              <a:ea typeface="Verdana" pitchFamily="34" charset="0"/>
              <a:cs typeface="Verdana" pitchFamily="34" charset="0"/>
            </a:endParaRPr>
          </a:p>
        </p:txBody>
      </p:sp>
      <p:graphicFrame>
        <p:nvGraphicFramePr>
          <p:cNvPr id="18" name="Objekt 17">
            <a:extLst>
              <a:ext uri="{FF2B5EF4-FFF2-40B4-BE49-F238E27FC236}">
                <a16:creationId xmlns:a16="http://schemas.microsoft.com/office/drawing/2014/main" id="{DEB239F7-E974-104E-9151-838024CF342D}"/>
              </a:ext>
            </a:extLst>
          </p:cNvPr>
          <p:cNvGraphicFramePr>
            <a:graphicFrameLocks noChangeAspect="1"/>
          </p:cNvGraphicFramePr>
          <p:nvPr>
            <p:extLst>
              <p:ext uri="{D42A27DB-BD31-4B8C-83A1-F6EECF244321}">
                <p14:modId xmlns:p14="http://schemas.microsoft.com/office/powerpoint/2010/main" val="829467711"/>
              </p:ext>
            </p:extLst>
          </p:nvPr>
        </p:nvGraphicFramePr>
        <p:xfrm>
          <a:off x="7884838" y="1357320"/>
          <a:ext cx="2518321" cy="1779574"/>
        </p:xfrm>
        <a:graphic>
          <a:graphicData uri="http://schemas.openxmlformats.org/presentationml/2006/ole">
            <mc:AlternateContent xmlns:mc="http://schemas.openxmlformats.org/markup-compatibility/2006">
              <mc:Choice xmlns:v="urn:schemas-microsoft-com:vml" Requires="v">
                <p:oleObj spid="_x0000_s26679" name="Acrobat Document" r:id="rId3" imgW="8019720" imgH="5667202" progId="AcroExch.Document.DC">
                  <p:embed/>
                </p:oleObj>
              </mc:Choice>
              <mc:Fallback>
                <p:oleObj name="Acrobat Document" r:id="rId3" imgW="8019720" imgH="5667202" progId="AcroExch.Document.DC">
                  <p:embed/>
                  <p:pic>
                    <p:nvPicPr>
                      <p:cNvPr id="5" name="Objekt 4"/>
                      <p:cNvPicPr/>
                      <p:nvPr/>
                    </p:nvPicPr>
                    <p:blipFill>
                      <a:blip r:embed="rId4"/>
                      <a:stretch>
                        <a:fillRect/>
                      </a:stretch>
                    </p:blipFill>
                    <p:spPr>
                      <a:xfrm>
                        <a:off x="7884838" y="1357320"/>
                        <a:ext cx="2518321" cy="1779574"/>
                      </a:xfrm>
                      <a:prstGeom prst="rect">
                        <a:avLst/>
                      </a:prstGeom>
                    </p:spPr>
                  </p:pic>
                </p:oleObj>
              </mc:Fallback>
            </mc:AlternateContent>
          </a:graphicData>
        </a:graphic>
      </p:graphicFrame>
      <p:pic>
        <p:nvPicPr>
          <p:cNvPr id="21" name="Grafik 20">
            <a:extLst>
              <a:ext uri="{FF2B5EF4-FFF2-40B4-BE49-F238E27FC236}">
                <a16:creationId xmlns:a16="http://schemas.microsoft.com/office/drawing/2014/main" id="{0CE22D0F-EAB8-5049-8A0D-3E86CD570FC4}"/>
              </a:ext>
            </a:extLst>
          </p:cNvPr>
          <p:cNvPicPr>
            <a:picLocks noChangeAspect="1"/>
          </p:cNvPicPr>
          <p:nvPr/>
        </p:nvPicPr>
        <p:blipFill>
          <a:blip r:embed="rId5"/>
          <a:stretch>
            <a:fillRect/>
          </a:stretch>
        </p:blipFill>
        <p:spPr>
          <a:xfrm>
            <a:off x="1027758" y="2742988"/>
            <a:ext cx="234000" cy="234000"/>
          </a:xfrm>
          <a:prstGeom prst="rect">
            <a:avLst/>
          </a:prstGeom>
        </p:spPr>
      </p:pic>
      <p:pic>
        <p:nvPicPr>
          <p:cNvPr id="22" name="Grafik 21">
            <a:extLst>
              <a:ext uri="{FF2B5EF4-FFF2-40B4-BE49-F238E27FC236}">
                <a16:creationId xmlns:a16="http://schemas.microsoft.com/office/drawing/2014/main" id="{A5A5F78B-2C45-4E46-BDD1-964E18699CC1}"/>
              </a:ext>
            </a:extLst>
          </p:cNvPr>
          <p:cNvPicPr>
            <a:picLocks noChangeAspect="1"/>
          </p:cNvPicPr>
          <p:nvPr/>
        </p:nvPicPr>
        <p:blipFill>
          <a:blip r:embed="rId6"/>
          <a:stretch>
            <a:fillRect/>
          </a:stretch>
        </p:blipFill>
        <p:spPr>
          <a:xfrm>
            <a:off x="1027757" y="3004861"/>
            <a:ext cx="234000" cy="234000"/>
          </a:xfrm>
          <a:prstGeom prst="rect">
            <a:avLst/>
          </a:prstGeom>
        </p:spPr>
      </p:pic>
      <p:pic>
        <p:nvPicPr>
          <p:cNvPr id="23" name="Grafik 22">
            <a:extLst>
              <a:ext uri="{FF2B5EF4-FFF2-40B4-BE49-F238E27FC236}">
                <a16:creationId xmlns:a16="http://schemas.microsoft.com/office/drawing/2014/main" id="{823E4CBB-6993-8440-9EA7-4D8526677430}"/>
              </a:ext>
            </a:extLst>
          </p:cNvPr>
          <p:cNvPicPr>
            <a:picLocks noChangeAspect="1"/>
          </p:cNvPicPr>
          <p:nvPr/>
        </p:nvPicPr>
        <p:blipFill>
          <a:blip r:embed="rId7"/>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4182784598"/>
      </p:ext>
    </p:extLst>
  </p:cSld>
  <p:clrMapOvr>
    <a:masterClrMapping/>
  </p:clrMapOvr>
  <p:transition spd="slow" advTm="10000">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lvl="0" defTabSz="1043056"/>
            <a:r>
              <a:rPr lang="de-DE" dirty="0">
                <a:solidFill>
                  <a:prstClr val="black"/>
                </a:solidFill>
              </a:rPr>
              <a:t>Stefanie Nickel - Journalistin</a:t>
            </a: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lvl="0" defTabSz="1043056"/>
            <a:r>
              <a:rPr lang="de-DE" b="0" dirty="0">
                <a:solidFill>
                  <a:prstClr val="black"/>
                </a:solidFill>
              </a:rPr>
              <a:t>Stefanie Nickel war nach dem Volontariat mehrere Jahre Redakteurin bei der „Hannoverschen Allgemeinen Zeitung“, </a:t>
            </a:r>
            <a:br>
              <a:rPr lang="de-DE" b="0" dirty="0">
                <a:solidFill>
                  <a:prstClr val="black"/>
                </a:solidFill>
              </a:rPr>
            </a:br>
            <a:r>
              <a:rPr lang="de-DE" b="0" dirty="0">
                <a:solidFill>
                  <a:prstClr val="black"/>
                </a:solidFill>
              </a:rPr>
              <a:t>danach für drei Jahre Nachrichtenredakteurin und Autorin in der Online-Redaktion des „Norddeutschen Rundfunks (NDR)“. Seit 2018 ist sie freie Journalistin in Hannover.</a:t>
            </a:r>
          </a:p>
          <a:p>
            <a:pPr lvl="0" defTabSz="1043056"/>
            <a:endParaRPr lang="de-DE" dirty="0"/>
          </a:p>
          <a:p>
            <a:pPr lvl="0" defTabSz="1043056"/>
            <a:endParaRPr lang="de-DE" dirty="0"/>
          </a:p>
          <a:p>
            <a:pPr defTabSz="1043056"/>
            <a:endParaRPr lang="de-DE" b="0" dirty="0">
              <a:solidFill>
                <a:prstClr val="black"/>
              </a:solidFill>
            </a:endParaRPr>
          </a:p>
          <a:p>
            <a:pPr lvl="0" defTabSz="1043056"/>
            <a:endParaRPr lang="de-DE" dirty="0"/>
          </a:p>
          <a:p>
            <a:pPr lvl="0" defTabSz="1043056"/>
            <a:endParaRPr lang="de-DE" dirty="0"/>
          </a:p>
          <a:p>
            <a:pPr lvl="0" defTabSz="1043056"/>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Inhaberin:</a:t>
            </a:r>
            <a:br>
              <a:rPr lang="de-DE" sz="1400" dirty="0">
                <a:solidFill>
                  <a:prstClr val="black"/>
                </a:solidFill>
                <a:ea typeface="Verdana" pitchFamily="34" charset="0"/>
                <a:cs typeface="Verdana" pitchFamily="34" charset="0"/>
              </a:rPr>
            </a:br>
            <a:r>
              <a:rPr lang="de-DE" sz="1400" dirty="0">
                <a:solidFill>
                  <a:prstClr val="black"/>
                </a:solidFill>
              </a:rPr>
              <a:t>Stefanie Nickel</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4" y="2945988"/>
            <a:ext cx="3597854" cy="307777"/>
          </a:xfrm>
          <a:prstGeom prst="rect">
            <a:avLst/>
          </a:prstGeom>
          <a:noFill/>
        </p:spPr>
        <p:txBody>
          <a:bodyPr wrap="square" rtlCol="0">
            <a:spAutoFit/>
          </a:bodyPr>
          <a:lstStyle/>
          <a:p>
            <a:pPr lvl="0" defTabSz="1043056"/>
            <a:r>
              <a:rPr lang="de-DE" sz="1400" dirty="0" err="1">
                <a:solidFill>
                  <a:prstClr val="black"/>
                </a:solidFill>
              </a:rPr>
              <a:t>info@stefanienickel.de</a:t>
            </a:r>
            <a:endParaRPr lang="de-DE" sz="1400" b="1"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697509"/>
            <a:ext cx="2186180" cy="307777"/>
          </a:xfrm>
          <a:prstGeom prst="rect">
            <a:avLst/>
          </a:prstGeom>
          <a:noFill/>
        </p:spPr>
        <p:txBody>
          <a:bodyPr wrap="square" rtlCol="0">
            <a:spAutoFit/>
          </a:bodyPr>
          <a:lstStyle/>
          <a:p>
            <a:pPr lvl="0" defTabSz="1043056"/>
            <a:r>
              <a:rPr lang="de-DE" sz="1400" dirty="0">
                <a:solidFill>
                  <a:prstClr val="black"/>
                </a:solidFill>
              </a:rPr>
              <a:t>+49 157 3465411</a:t>
            </a:r>
            <a:endParaRPr lang="de-DE" sz="1400" dirty="0">
              <a:solidFill>
                <a:prstClr val="black"/>
              </a:solidFill>
              <a:ea typeface="Verdana" pitchFamily="34" charset="0"/>
              <a:cs typeface="Verdana" pitchFamily="34" charset="0"/>
            </a:endParaRPr>
          </a:p>
        </p:txBody>
      </p:sp>
      <p:pic>
        <p:nvPicPr>
          <p:cNvPr id="18" name="Grafik 17">
            <a:extLst>
              <a:ext uri="{FF2B5EF4-FFF2-40B4-BE49-F238E27FC236}">
                <a16:creationId xmlns:a16="http://schemas.microsoft.com/office/drawing/2014/main" id="{81451637-F085-6F48-96C0-1A1B0EB4B633}"/>
              </a:ext>
            </a:extLst>
          </p:cNvPr>
          <p:cNvPicPr>
            <a:picLocks noChangeAspect="1"/>
          </p:cNvPicPr>
          <p:nvPr/>
        </p:nvPicPr>
        <p:blipFill>
          <a:blip r:embed="rId2"/>
          <a:stretch>
            <a:fillRect/>
          </a:stretch>
        </p:blipFill>
        <p:spPr>
          <a:xfrm>
            <a:off x="1027758" y="2742988"/>
            <a:ext cx="234000" cy="234000"/>
          </a:xfrm>
          <a:prstGeom prst="rect">
            <a:avLst/>
          </a:prstGeom>
        </p:spPr>
      </p:pic>
      <p:pic>
        <p:nvPicPr>
          <p:cNvPr id="19" name="Grafik 18">
            <a:extLst>
              <a:ext uri="{FF2B5EF4-FFF2-40B4-BE49-F238E27FC236}">
                <a16:creationId xmlns:a16="http://schemas.microsoft.com/office/drawing/2014/main" id="{EC2BF4B2-0031-8148-8CC7-301810B3E747}"/>
              </a:ext>
            </a:extLst>
          </p:cNvPr>
          <p:cNvPicPr>
            <a:picLocks noChangeAspect="1"/>
          </p:cNvPicPr>
          <p:nvPr/>
        </p:nvPicPr>
        <p:blipFill>
          <a:blip r:embed="rId3"/>
          <a:stretch>
            <a:fillRect/>
          </a:stretch>
        </p:blipFill>
        <p:spPr>
          <a:xfrm>
            <a:off x="1027757" y="3004861"/>
            <a:ext cx="234000" cy="234000"/>
          </a:xfrm>
          <a:prstGeom prst="rect">
            <a:avLst/>
          </a:prstGeom>
        </p:spPr>
      </p:pic>
    </p:spTree>
    <p:extLst>
      <p:ext uri="{BB962C8B-B14F-4D97-AF65-F5344CB8AC3E}">
        <p14:creationId xmlns:p14="http://schemas.microsoft.com/office/powerpoint/2010/main" val="503343232"/>
      </p:ext>
    </p:extLst>
  </p:cSld>
  <p:clrMapOvr>
    <a:masterClrMapping/>
  </p:clrMapOvr>
  <p:transition spd="slow" advTm="10000">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defTabSz="1043056"/>
            <a:r>
              <a:rPr lang="de-DE" dirty="0" err="1">
                <a:solidFill>
                  <a:prstClr val="black"/>
                </a:solidFill>
              </a:rPr>
              <a:t>Sümeyra</a:t>
            </a:r>
            <a:r>
              <a:rPr lang="de-DE" dirty="0">
                <a:solidFill>
                  <a:prstClr val="black"/>
                </a:solidFill>
              </a:rPr>
              <a:t> Demirci</a:t>
            </a:r>
          </a:p>
          <a:p>
            <a:pPr lvl="0" defTabSz="1043056"/>
            <a:endParaRPr lang="de-DE" dirty="0">
              <a:solidFill>
                <a:prstClr val="black"/>
              </a:solidFill>
            </a:endParaRPr>
          </a:p>
          <a:p>
            <a:pPr lvl="0" defTabSz="1043056"/>
            <a:endParaRPr lang="de-DE" dirty="0">
              <a:solidFill>
                <a:prstClr val="black"/>
              </a:solidFill>
            </a:endParaRPr>
          </a:p>
          <a:p>
            <a:pPr defTabSz="1043056"/>
            <a:r>
              <a:rPr lang="de-DE" dirty="0">
                <a:solidFill>
                  <a:prstClr val="black"/>
                </a:solidFill>
              </a:rPr>
              <a:t> </a:t>
            </a:r>
          </a:p>
          <a:p>
            <a:pPr lvl="0" defTabSz="1043056"/>
            <a:endParaRPr lang="de-DE" dirty="0">
              <a:solidFill>
                <a:prstClr val="black"/>
              </a:solidFill>
            </a:endParaRP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defTabSz="1043056"/>
            <a:r>
              <a:rPr lang="de-DE" b="0" dirty="0">
                <a:solidFill>
                  <a:prstClr val="black"/>
                </a:solidFill>
              </a:rPr>
              <a:t>In meinem PR-Office in der HALLE 96 entstehen vielfältige Konzepte für die unterschiedlichsten Unternehmen. In der Leinestadt habe ich mein PR-Studium abgeschlossen und meine Kenntnisse auf diesem Gebiet in der internationalen Startup Szene in Istanbul um neue Perspektiven erweitert. </a:t>
            </a:r>
          </a:p>
          <a:p>
            <a:pPr lvl="0" defTabSz="1043056"/>
            <a:endParaRPr lang="de-DE" dirty="0"/>
          </a:p>
          <a:p>
            <a:pPr defTabSz="1043056"/>
            <a:endParaRPr lang="de-DE" b="0" dirty="0">
              <a:solidFill>
                <a:prstClr val="black"/>
              </a:solidFill>
            </a:endParaRPr>
          </a:p>
          <a:p>
            <a:pPr lvl="0" defTabSz="1043056"/>
            <a:endParaRPr lang="de-DE" dirty="0"/>
          </a:p>
          <a:p>
            <a:pPr lvl="0" defTabSz="1043056"/>
            <a:endParaRPr lang="de-DE" dirty="0"/>
          </a:p>
          <a:p>
            <a:pPr lvl="0" defTabSz="1043056"/>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Inhaberin:</a:t>
            </a:r>
            <a:br>
              <a:rPr lang="de-DE" sz="1400" dirty="0">
                <a:solidFill>
                  <a:prstClr val="black"/>
                </a:solidFill>
                <a:ea typeface="Verdana" pitchFamily="34" charset="0"/>
                <a:cs typeface="Verdana" pitchFamily="34" charset="0"/>
              </a:rPr>
            </a:br>
            <a:r>
              <a:rPr lang="de-DE" sz="1400" dirty="0" err="1">
                <a:solidFill>
                  <a:prstClr val="black"/>
                </a:solidFill>
              </a:rPr>
              <a:t>Sümeyra</a:t>
            </a:r>
            <a:r>
              <a:rPr lang="de-DE" sz="1400" dirty="0">
                <a:solidFill>
                  <a:prstClr val="black"/>
                </a:solidFill>
              </a:rPr>
              <a:t> Demirci M. A.</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2" y="3210935"/>
            <a:ext cx="3573197" cy="307777"/>
          </a:xfrm>
          <a:prstGeom prst="rect">
            <a:avLst/>
          </a:prstGeom>
          <a:noFill/>
        </p:spPr>
        <p:txBody>
          <a:bodyPr wrap="square" rtlCol="0">
            <a:spAutoFit/>
          </a:bodyPr>
          <a:lstStyle/>
          <a:p>
            <a:r>
              <a:rPr lang="de-DE" sz="1400" dirty="0" err="1">
                <a:solidFill>
                  <a:prstClr val="black"/>
                </a:solidFill>
              </a:rPr>
              <a:t>www.smeyra.de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9325"/>
            <a:ext cx="3597856" cy="307777"/>
          </a:xfrm>
          <a:prstGeom prst="rect">
            <a:avLst/>
          </a:prstGeom>
          <a:noFill/>
        </p:spPr>
        <p:txBody>
          <a:bodyPr wrap="square" rtlCol="0">
            <a:spAutoFit/>
          </a:bodyPr>
          <a:lstStyle/>
          <a:p>
            <a:pPr lvl="0" defTabSz="1043056"/>
            <a:r>
              <a:rPr lang="de-DE" sz="1400" dirty="0" err="1">
                <a:solidFill>
                  <a:prstClr val="black"/>
                </a:solidFill>
              </a:rPr>
              <a:t>hello@smeyra.de</a:t>
            </a:r>
            <a:endParaRPr lang="de-DE" sz="1400" dirty="0">
              <a:solidFill>
                <a:prstClr val="black"/>
              </a:solidFill>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6"/>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a:t>
            </a:r>
            <a:r>
              <a:rPr lang="de-DE" sz="1400" dirty="0">
                <a:solidFill>
                  <a:prstClr val="black"/>
                </a:solidFill>
              </a:rPr>
              <a:t>511 590 24 824</a:t>
            </a:r>
          </a:p>
        </p:txBody>
      </p:sp>
      <p:pic>
        <p:nvPicPr>
          <p:cNvPr id="14" name="Grafik 13">
            <a:extLst>
              <a:ext uri="{FF2B5EF4-FFF2-40B4-BE49-F238E27FC236}">
                <a16:creationId xmlns:a16="http://schemas.microsoft.com/office/drawing/2014/main" id="{01D63BF8-8999-4842-8AF3-7519145E204F}"/>
              </a:ext>
            </a:extLst>
          </p:cNvPr>
          <p:cNvPicPr>
            <a:picLocks noChangeAspect="1"/>
          </p:cNvPicPr>
          <p:nvPr/>
        </p:nvPicPr>
        <p:blipFill>
          <a:blip r:embed="rId2"/>
          <a:stretch>
            <a:fillRect/>
          </a:stretch>
        </p:blipFill>
        <p:spPr>
          <a:xfrm>
            <a:off x="7391240" y="1444584"/>
            <a:ext cx="3505518" cy="1719688"/>
          </a:xfrm>
          <a:prstGeom prst="rect">
            <a:avLst/>
          </a:prstGeom>
        </p:spPr>
      </p:pic>
      <p:pic>
        <p:nvPicPr>
          <p:cNvPr id="21" name="Grafik 20">
            <a:extLst>
              <a:ext uri="{FF2B5EF4-FFF2-40B4-BE49-F238E27FC236}">
                <a16:creationId xmlns:a16="http://schemas.microsoft.com/office/drawing/2014/main" id="{3CA4ED41-CFEE-DF43-B38F-73EFF0E380C0}"/>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22" name="Grafik 21">
            <a:extLst>
              <a:ext uri="{FF2B5EF4-FFF2-40B4-BE49-F238E27FC236}">
                <a16:creationId xmlns:a16="http://schemas.microsoft.com/office/drawing/2014/main" id="{F2F051C6-3C0F-784E-9E1D-2B940771F050}"/>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3" name="Grafik 22">
            <a:extLst>
              <a:ext uri="{FF2B5EF4-FFF2-40B4-BE49-F238E27FC236}">
                <a16:creationId xmlns:a16="http://schemas.microsoft.com/office/drawing/2014/main" id="{9B2AC46A-6C23-DB40-AB41-1F647FAFC2B9}"/>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1172596306"/>
      </p:ext>
    </p:extLst>
  </p:cSld>
  <p:clrMapOvr>
    <a:masterClrMapping/>
  </p:clrMapOvr>
  <p:transition spd="slow" advTm="10000">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defTabSz="1043056"/>
            <a:r>
              <a:rPr lang="de-DE" dirty="0" err="1">
                <a:solidFill>
                  <a:prstClr val="black"/>
                </a:solidFill>
              </a:rPr>
              <a:t>sympacon-parelex</a:t>
            </a:r>
            <a:r>
              <a:rPr lang="de-DE" dirty="0">
                <a:solidFill>
                  <a:prstClr val="black"/>
                </a:solidFill>
              </a:rPr>
              <a:t> GmbH</a:t>
            </a: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a:p>
            <a:pPr defTabSz="1043056"/>
            <a:r>
              <a:rPr lang="de-DE" dirty="0">
                <a:solidFill>
                  <a:prstClr val="black"/>
                </a:solidFill>
              </a:rPr>
              <a:t> </a:t>
            </a:r>
          </a:p>
          <a:p>
            <a:pPr lvl="0" defTabSz="1043056"/>
            <a:endParaRPr lang="de-DE" dirty="0">
              <a:solidFill>
                <a:prstClr val="black"/>
              </a:solidFill>
            </a:endParaRP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lvl="0" defTabSz="1043056"/>
            <a:r>
              <a:rPr lang="de-DE" b="0" kern="0" dirty="0">
                <a:solidFill>
                  <a:prstClr val="black"/>
                </a:solidFill>
              </a:rPr>
              <a:t>Intelligente Prozesse für EVUs und Stadtwerke durch Smart </a:t>
            </a:r>
            <a:r>
              <a:rPr lang="de-DE" b="0" kern="0" dirty="0" err="1">
                <a:solidFill>
                  <a:prstClr val="black"/>
                </a:solidFill>
              </a:rPr>
              <a:t>Metering</a:t>
            </a:r>
            <a:r>
              <a:rPr lang="de-DE" b="0" kern="0" dirty="0">
                <a:solidFill>
                  <a:prstClr val="black"/>
                </a:solidFill>
              </a:rPr>
              <a:t>.</a:t>
            </a:r>
            <a:endParaRPr lang="de-DE" sz="1800" b="0" kern="0" dirty="0">
              <a:solidFill>
                <a:sysClr val="windowText" lastClr="000000"/>
              </a:solidFill>
            </a:endParaRPr>
          </a:p>
          <a:p>
            <a:pPr defTabSz="1043056"/>
            <a:endParaRPr lang="de-DE" b="0" dirty="0">
              <a:solidFill>
                <a:prstClr val="black"/>
              </a:solidFill>
            </a:endParaRPr>
          </a:p>
          <a:p>
            <a:pPr lvl="0" defTabSz="1043056"/>
            <a:endParaRPr lang="de-DE" dirty="0"/>
          </a:p>
          <a:p>
            <a:pPr lvl="0" defTabSz="1043056"/>
            <a:endParaRPr lang="de-DE" dirty="0"/>
          </a:p>
          <a:p>
            <a:pPr lvl="0" defTabSz="1043056"/>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Geschäftsführer:</a:t>
            </a:r>
            <a:br>
              <a:rPr lang="de-DE" sz="1400" dirty="0">
                <a:solidFill>
                  <a:prstClr val="black"/>
                </a:solidFill>
                <a:ea typeface="Verdana" pitchFamily="34" charset="0"/>
                <a:cs typeface="Verdana" pitchFamily="34" charset="0"/>
              </a:rPr>
            </a:br>
            <a:r>
              <a:rPr lang="de-DE" sz="1400" dirty="0">
                <a:solidFill>
                  <a:prstClr val="black"/>
                </a:solidFill>
              </a:rPr>
              <a:t>Alois Schreiner</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2" y="3210936"/>
            <a:ext cx="3573197" cy="307777"/>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www.sympacon.de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9326"/>
            <a:ext cx="3597856"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alois.schreiner@sympacon.de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7"/>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+49 511 590 269 00</a:t>
            </a:r>
            <a:endParaRPr lang="de-DE" sz="1400" dirty="0">
              <a:solidFill>
                <a:prstClr val="black"/>
              </a:solidFill>
            </a:endParaRPr>
          </a:p>
        </p:txBody>
      </p:sp>
      <p:pic>
        <p:nvPicPr>
          <p:cNvPr id="18" name="Grafik 17">
            <a:extLst>
              <a:ext uri="{FF2B5EF4-FFF2-40B4-BE49-F238E27FC236}">
                <a16:creationId xmlns:a16="http://schemas.microsoft.com/office/drawing/2014/main" id="{F950D094-AB99-D54A-B2BD-156920DF3E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0806" y="1887067"/>
            <a:ext cx="4746385" cy="720080"/>
          </a:xfrm>
          <a:prstGeom prst="rect">
            <a:avLst/>
          </a:prstGeom>
        </p:spPr>
      </p:pic>
      <p:pic>
        <p:nvPicPr>
          <p:cNvPr id="21" name="Grafik 20">
            <a:extLst>
              <a:ext uri="{FF2B5EF4-FFF2-40B4-BE49-F238E27FC236}">
                <a16:creationId xmlns:a16="http://schemas.microsoft.com/office/drawing/2014/main" id="{F03BB290-06B4-D043-8080-248B74CEAB14}"/>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22" name="Grafik 21">
            <a:extLst>
              <a:ext uri="{FF2B5EF4-FFF2-40B4-BE49-F238E27FC236}">
                <a16:creationId xmlns:a16="http://schemas.microsoft.com/office/drawing/2014/main" id="{D21A7D19-2AD4-C549-A66D-A09F1E9552C5}"/>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3" name="Grafik 22">
            <a:extLst>
              <a:ext uri="{FF2B5EF4-FFF2-40B4-BE49-F238E27FC236}">
                <a16:creationId xmlns:a16="http://schemas.microsoft.com/office/drawing/2014/main" id="{3A212652-5AC5-2542-AFE2-8F19D34A07C9}"/>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386561650"/>
      </p:ext>
    </p:extLst>
  </p:cSld>
  <p:clrMapOvr>
    <a:masterClrMapping/>
  </p:clrMapOvr>
  <p:transition spd="slow" advTm="10000">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defTabSz="1043056"/>
            <a:r>
              <a:rPr lang="de-DE" dirty="0" err="1">
                <a:solidFill>
                  <a:prstClr val="black"/>
                </a:solidFill>
              </a:rPr>
              <a:t>tinpal</a:t>
            </a:r>
            <a:r>
              <a:rPr lang="de-DE" dirty="0">
                <a:solidFill>
                  <a:prstClr val="black"/>
                </a:solidFill>
              </a:rPr>
              <a:t> - </a:t>
            </a:r>
            <a:r>
              <a:rPr lang="de-DE" dirty="0" err="1">
                <a:solidFill>
                  <a:prstClr val="black"/>
                </a:solidFill>
              </a:rPr>
              <a:t>fassungsfürsorge</a:t>
            </a:r>
            <a:r>
              <a:rPr lang="de-DE" dirty="0">
                <a:solidFill>
                  <a:prstClr val="black"/>
                </a:solidFill>
              </a:rPr>
              <a:t> </a:t>
            </a:r>
            <a:br>
              <a:rPr lang="de-DE" dirty="0">
                <a:solidFill>
                  <a:prstClr val="black"/>
                </a:solidFill>
              </a:rPr>
            </a:br>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a:p>
            <a:pPr defTabSz="1043056"/>
            <a:r>
              <a:rPr lang="de-DE" dirty="0">
                <a:solidFill>
                  <a:prstClr val="black"/>
                </a:solidFill>
              </a:rPr>
              <a:t> </a:t>
            </a:r>
          </a:p>
          <a:p>
            <a:pPr lvl="0" defTabSz="1043056"/>
            <a:endParaRPr lang="de-DE" dirty="0">
              <a:solidFill>
                <a:prstClr val="black"/>
              </a:solidFill>
            </a:endParaRP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lvl="0" defTabSz="1043056"/>
            <a:r>
              <a:rPr lang="de-DE" b="0" dirty="0">
                <a:solidFill>
                  <a:prstClr val="black"/>
                </a:solidFill>
              </a:rPr>
              <a:t>Konzeption, Gestaltung und Vertrieb von Brillen (Metall- und Acetat-Fassungen), Handfertigung in Deutschland, klassisches Design, nachhaltige Materialien und Lieferantenbeziehungen, Produkte von hoher Qualität und exzellentem Tragekomfort, Beratungsleistungen im Bereich Marketing &amp; Absatz in der Augenoptik.</a:t>
            </a:r>
          </a:p>
          <a:p>
            <a:pPr lvl="0" defTabSz="1043056"/>
            <a:endParaRPr lang="de-DE" b="0" dirty="0">
              <a:solidFill>
                <a:prstClr val="black"/>
              </a:solidFill>
            </a:endParaRPr>
          </a:p>
          <a:p>
            <a:pPr lvl="0" defTabSz="1043056"/>
            <a:endParaRPr lang="de-DE" dirty="0"/>
          </a:p>
          <a:p>
            <a:pPr lvl="0" defTabSz="1043056"/>
            <a:endParaRPr lang="de-DE" dirty="0"/>
          </a:p>
          <a:p>
            <a:pPr lvl="0" defTabSz="1043056"/>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Inhaber: </a:t>
            </a: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rPr>
              <a:t>Martin </a:t>
            </a:r>
            <a:r>
              <a:rPr lang="de-DE" sz="1400" dirty="0">
                <a:solidFill>
                  <a:prstClr val="black"/>
                </a:solidFill>
              </a:rPr>
              <a:t>Pallasch</a:t>
            </a:r>
            <a:r>
              <a:rPr lang="de-DE" sz="1100" dirty="0">
                <a:solidFill>
                  <a:prstClr val="black"/>
                </a:solidFill>
                <a:ea typeface="Verdana" pitchFamily="34" charset="0"/>
                <a:cs typeface="Verdana" pitchFamily="34" charset="0"/>
              </a:rPr>
              <a:t/>
            </a:r>
            <a:br>
              <a:rPr lang="de-DE" sz="11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2" y="3210935"/>
            <a:ext cx="3573197" cy="307777"/>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www.tinpal.de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9325"/>
            <a:ext cx="3597856"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contact@tinpal.de</a:t>
            </a:r>
            <a:r>
              <a:rPr lang="de-DE" sz="1400" dirty="0">
                <a:solidFill>
                  <a:prstClr val="black"/>
                </a:solidFill>
                <a:ea typeface="Verdana" pitchFamily="34" charset="0"/>
                <a:cs typeface="Verdana" pitchFamily="34" charset="0"/>
              </a:rPr>
              <a:t> </a:t>
            </a: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6"/>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+49 511 27059 908</a:t>
            </a:r>
          </a:p>
        </p:txBody>
      </p:sp>
      <p:pic>
        <p:nvPicPr>
          <p:cNvPr id="20" name="Grafik 19">
            <a:extLst>
              <a:ext uri="{FF2B5EF4-FFF2-40B4-BE49-F238E27FC236}">
                <a16:creationId xmlns:a16="http://schemas.microsoft.com/office/drawing/2014/main" id="{1C4C3725-F63B-2249-9639-A8879B540B35}"/>
              </a:ext>
            </a:extLst>
          </p:cNvPr>
          <p:cNvPicPr>
            <a:picLocks noChangeAspect="1"/>
          </p:cNvPicPr>
          <p:nvPr/>
        </p:nvPicPr>
        <p:blipFill>
          <a:blip r:embed="rId2"/>
          <a:stretch>
            <a:fillRect/>
          </a:stretch>
        </p:blipFill>
        <p:spPr>
          <a:xfrm>
            <a:off x="1027758" y="2742988"/>
            <a:ext cx="234000" cy="234000"/>
          </a:xfrm>
          <a:prstGeom prst="rect">
            <a:avLst/>
          </a:prstGeom>
        </p:spPr>
      </p:pic>
      <p:pic>
        <p:nvPicPr>
          <p:cNvPr id="21" name="Grafik 20">
            <a:extLst>
              <a:ext uri="{FF2B5EF4-FFF2-40B4-BE49-F238E27FC236}">
                <a16:creationId xmlns:a16="http://schemas.microsoft.com/office/drawing/2014/main" id="{A6CB82E2-5A50-EB48-AC94-B89384D2B96E}"/>
              </a:ext>
            </a:extLst>
          </p:cNvPr>
          <p:cNvPicPr>
            <a:picLocks noChangeAspect="1"/>
          </p:cNvPicPr>
          <p:nvPr/>
        </p:nvPicPr>
        <p:blipFill>
          <a:blip r:embed="rId3"/>
          <a:stretch>
            <a:fillRect/>
          </a:stretch>
        </p:blipFill>
        <p:spPr>
          <a:xfrm>
            <a:off x="1027757" y="3004861"/>
            <a:ext cx="234000" cy="234000"/>
          </a:xfrm>
          <a:prstGeom prst="rect">
            <a:avLst/>
          </a:prstGeom>
        </p:spPr>
      </p:pic>
      <p:pic>
        <p:nvPicPr>
          <p:cNvPr id="22" name="Grafik 21">
            <a:extLst>
              <a:ext uri="{FF2B5EF4-FFF2-40B4-BE49-F238E27FC236}">
                <a16:creationId xmlns:a16="http://schemas.microsoft.com/office/drawing/2014/main" id="{9CB6C7E0-62E8-D544-B734-6EB8B17010A8}"/>
              </a:ext>
            </a:extLst>
          </p:cNvPr>
          <p:cNvPicPr>
            <a:picLocks noChangeAspect="1"/>
          </p:cNvPicPr>
          <p:nvPr/>
        </p:nvPicPr>
        <p:blipFill>
          <a:blip r:embed="rId4"/>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3084120325"/>
      </p:ext>
    </p:extLst>
  </p:cSld>
  <p:clrMapOvr>
    <a:masterClrMapping/>
  </p:clrMapOvr>
  <p:transition spd="slow" advTm="10000">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r>
              <a:rPr lang="de-DE" dirty="0">
                <a:solidFill>
                  <a:prstClr val="black"/>
                </a:solidFill>
              </a:rPr>
              <a:t>Anke </a:t>
            </a:r>
            <a:r>
              <a:rPr lang="de-DE" dirty="0" err="1">
                <a:solidFill>
                  <a:prstClr val="black"/>
                </a:solidFill>
              </a:rPr>
              <a:t>Arnemann</a:t>
            </a:r>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r>
              <a:rPr lang="de-DE" dirty="0"/>
              <a:t>Unternehmensprofil</a:t>
            </a:r>
            <a:r>
              <a:rPr lang="de-DE" b="0" dirty="0"/>
              <a:t/>
            </a:r>
            <a:br>
              <a:rPr lang="de-DE" b="0" dirty="0"/>
            </a:br>
            <a:r>
              <a:rPr lang="de-DE" b="0" dirty="0">
                <a:latin typeface="Arial"/>
              </a:rPr>
              <a:t/>
            </a:r>
            <a:br>
              <a:rPr lang="de-DE" b="0" dirty="0">
                <a:latin typeface="Arial"/>
              </a:rPr>
            </a:br>
            <a:r>
              <a:rPr lang="de-DE" b="0" dirty="0">
                <a:solidFill>
                  <a:prstClr val="black"/>
                </a:solidFill>
              </a:rPr>
              <a:t>Anke </a:t>
            </a:r>
            <a:r>
              <a:rPr lang="de-DE" b="0" dirty="0" err="1">
                <a:solidFill>
                  <a:prstClr val="black"/>
                </a:solidFill>
              </a:rPr>
              <a:t>Arnemann</a:t>
            </a:r>
            <a:r>
              <a:rPr lang="de-DE" b="0" dirty="0">
                <a:solidFill>
                  <a:prstClr val="black"/>
                </a:solidFill>
              </a:rPr>
              <a:t> Marketing | Innenarchitektur konzipiert, plant und realisiert individuelle Einrichtungen und das unabhängige Marketing für Apotheken und Arztpraxen sowie für den speziellen, pharmanahen Ladenbau wie Vitamin-Shops, Kosmetikstudios oder Salzräume bzw. Salzgrotten.</a:t>
            </a:r>
          </a:p>
          <a:p>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a:bodyPr>
          <a:lstStyle/>
          <a:p>
            <a:pPr lvl="0" defTabSz="1043056"/>
            <a:r>
              <a:rPr lang="de-DE" sz="1400" dirty="0">
                <a:solidFill>
                  <a:prstClr val="black"/>
                </a:solidFill>
                <a:ea typeface="Verdana" pitchFamily="34" charset="0"/>
                <a:cs typeface="Verdana" pitchFamily="34" charset="0"/>
              </a:rPr>
              <a:t>Marketing</a:t>
            </a:r>
            <a:r>
              <a:rPr lang="de-DE" sz="1400" dirty="0">
                <a:solidFill>
                  <a:prstClr val="black"/>
                </a:solidFill>
              </a:rPr>
              <a:t> | </a:t>
            </a:r>
            <a:r>
              <a:rPr lang="de-DE" sz="1400" dirty="0">
                <a:solidFill>
                  <a:prstClr val="black"/>
                </a:solidFill>
                <a:ea typeface="Verdana" pitchFamily="34" charset="0"/>
                <a:cs typeface="Verdana" pitchFamily="34" charset="0"/>
              </a:rPr>
              <a:t>Innenarchitektur</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Inhaberin:</a:t>
            </a:r>
            <a:br>
              <a:rPr lang="de-DE" sz="1400" dirty="0">
                <a:solidFill>
                  <a:prstClr val="black"/>
                </a:solidFill>
                <a:ea typeface="Verdana" pitchFamily="34" charset="0"/>
                <a:cs typeface="Verdana" pitchFamily="34" charset="0"/>
              </a:rPr>
            </a:br>
            <a:r>
              <a:rPr lang="de-DE" sz="1400" dirty="0">
                <a:solidFill>
                  <a:prstClr val="black"/>
                </a:solidFill>
              </a:rPr>
              <a:t>Dipl. Wirtsch.-Ing. (FH) </a:t>
            </a:r>
            <a:r>
              <a:rPr lang="de-DE" sz="1400" dirty="0">
                <a:solidFill>
                  <a:prstClr val="black"/>
                </a:solidFill>
                <a:ea typeface="Verdana" pitchFamily="34" charset="0"/>
                <a:cs typeface="Verdana" pitchFamily="34" charset="0"/>
              </a:rPr>
              <a:t>Anke </a:t>
            </a:r>
            <a:r>
              <a:rPr lang="de-DE" sz="1400" dirty="0" err="1">
                <a:solidFill>
                  <a:prstClr val="black"/>
                </a:solidFill>
                <a:ea typeface="Verdana" pitchFamily="34" charset="0"/>
                <a:cs typeface="Verdana" pitchFamily="34" charset="0"/>
              </a:rPr>
              <a:t>Arnemann</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r>
            <a:br>
              <a:rPr lang="de-DE" sz="1400" dirty="0"/>
            </a:br>
            <a:r>
              <a:rPr lang="de-DE" sz="1400" dirty="0"/>
              <a:t>      </a:t>
            </a:r>
            <a:br>
              <a:rPr lang="de-DE" sz="1400" dirty="0"/>
            </a:br>
            <a:r>
              <a:rPr lang="de-DE" sz="1400" dirty="0"/>
              <a:t>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4" y="3207283"/>
            <a:ext cx="2555062" cy="307777"/>
          </a:xfrm>
          <a:prstGeom prst="rect">
            <a:avLst/>
          </a:prstGeom>
          <a:noFill/>
        </p:spPr>
        <p:txBody>
          <a:bodyPr wrap="square" rtlCol="0">
            <a:spAutoFit/>
          </a:bodyPr>
          <a:lstStyle/>
          <a:p>
            <a:r>
              <a:rPr lang="de-DE" sz="1400" dirty="0" err="1">
                <a:solidFill>
                  <a:prstClr val="black">
                    <a:lumMod val="95000"/>
                    <a:lumOff val="5000"/>
                  </a:prstClr>
                </a:solidFill>
                <a:ea typeface="Verdana" pitchFamily="34" charset="0"/>
                <a:cs typeface="Verdana" pitchFamily="34" charset="0"/>
              </a:rPr>
              <a:t>www.anke-arnemann.de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4" y="2945673"/>
            <a:ext cx="2579719" cy="307777"/>
          </a:xfrm>
          <a:prstGeom prst="rect">
            <a:avLst/>
          </a:prstGeom>
          <a:noFill/>
        </p:spPr>
        <p:txBody>
          <a:bodyPr wrap="square" rtlCol="0">
            <a:spAutoFit/>
          </a:bodyPr>
          <a:lstStyle/>
          <a:p>
            <a:r>
              <a:rPr lang="de-DE" sz="1400" dirty="0" err="1">
                <a:solidFill>
                  <a:prstClr val="black">
                    <a:lumMod val="95000"/>
                    <a:lumOff val="5000"/>
                  </a:prstClr>
                </a:solidFill>
                <a:ea typeface="Verdana" pitchFamily="34" charset="0"/>
                <a:cs typeface="Verdana" pitchFamily="34" charset="0"/>
              </a:rPr>
              <a:t>mail@anke-arnemann.de</a:t>
            </a:r>
            <a:endParaRPr lang="de-DE" sz="1400" dirty="0">
              <a:solidFill>
                <a:prstClr val="black">
                  <a:lumMod val="95000"/>
                  <a:lumOff val="5000"/>
                </a:prstClr>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697194"/>
            <a:ext cx="1990918" cy="307777"/>
          </a:xfrm>
          <a:prstGeom prst="rect">
            <a:avLst/>
          </a:prstGeom>
          <a:noFill/>
        </p:spPr>
        <p:txBody>
          <a:bodyPr wrap="square" rtlCol="0">
            <a:spAutoFit/>
          </a:bodyPr>
          <a:lstStyle/>
          <a:p>
            <a:r>
              <a:rPr lang="de-DE" sz="1400" dirty="0">
                <a:solidFill>
                  <a:prstClr val="black"/>
                </a:solidFill>
                <a:ea typeface="Verdana" pitchFamily="34" charset="0"/>
                <a:cs typeface="Verdana" pitchFamily="34" charset="0"/>
              </a:rPr>
              <a:t>+49 511 </a:t>
            </a:r>
            <a:r>
              <a:rPr lang="de-DE" sz="1400" dirty="0">
                <a:solidFill>
                  <a:prstClr val="black"/>
                </a:solidFill>
              </a:rPr>
              <a:t>7604 1681</a:t>
            </a:r>
          </a:p>
        </p:txBody>
      </p:sp>
      <p:pic>
        <p:nvPicPr>
          <p:cNvPr id="14" name="Picture 2">
            <a:extLst>
              <a:ext uri="{FF2B5EF4-FFF2-40B4-BE49-F238E27FC236}">
                <a16:creationId xmlns:a16="http://schemas.microsoft.com/office/drawing/2014/main" id="{94C64E90-277C-E145-BBED-5654A840FA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5526" y="1755775"/>
            <a:ext cx="3696946" cy="86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Grafik 12">
            <a:extLst>
              <a:ext uri="{FF2B5EF4-FFF2-40B4-BE49-F238E27FC236}">
                <a16:creationId xmlns:a16="http://schemas.microsoft.com/office/drawing/2014/main" id="{8712EB38-72F6-0F4D-A9F6-9A7403F4FF8D}"/>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15" name="Grafik 14">
            <a:extLst>
              <a:ext uri="{FF2B5EF4-FFF2-40B4-BE49-F238E27FC236}">
                <a16:creationId xmlns:a16="http://schemas.microsoft.com/office/drawing/2014/main" id="{49A7A089-A101-BB4E-8273-56D4B743075D}"/>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1" name="Grafik 20">
            <a:extLst>
              <a:ext uri="{FF2B5EF4-FFF2-40B4-BE49-F238E27FC236}">
                <a16:creationId xmlns:a16="http://schemas.microsoft.com/office/drawing/2014/main" id="{558A7102-4B02-C74E-880B-F419C99CF74F}"/>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2469626427"/>
      </p:ext>
    </p:extLst>
  </p:cSld>
  <p:clrMapOvr>
    <a:masterClrMapping/>
  </p:clrMapOvr>
  <p:transition spd="slow" advTm="10000">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defTabSz="1043056"/>
            <a:r>
              <a:rPr lang="de-DE" dirty="0" err="1">
                <a:solidFill>
                  <a:prstClr val="black"/>
                </a:solidFill>
              </a:rPr>
              <a:t>Trelios</a:t>
            </a:r>
            <a:r>
              <a:rPr lang="de-DE" dirty="0">
                <a:solidFill>
                  <a:prstClr val="black"/>
                </a:solidFill>
              </a:rPr>
              <a:t> GbR</a:t>
            </a:r>
          </a:p>
          <a:p>
            <a:pPr defTabSz="1043056"/>
            <a:endParaRPr lang="de-DE" dirty="0">
              <a:solidFill>
                <a:prstClr val="black"/>
              </a:solidFill>
            </a:endParaRP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a:p>
            <a:pPr defTabSz="1043056"/>
            <a:r>
              <a:rPr lang="de-DE" dirty="0">
                <a:solidFill>
                  <a:prstClr val="black"/>
                </a:solidFill>
              </a:rPr>
              <a:t> </a:t>
            </a:r>
          </a:p>
          <a:p>
            <a:pPr lvl="0" defTabSz="1043056"/>
            <a:endParaRPr lang="de-DE" dirty="0">
              <a:solidFill>
                <a:prstClr val="black"/>
              </a:solidFill>
            </a:endParaRP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defTabSz="1043056"/>
            <a:r>
              <a:rPr lang="de-DE" b="0" dirty="0">
                <a:solidFill>
                  <a:prstClr val="black"/>
                </a:solidFill>
              </a:rPr>
              <a:t>Das Unternehmen </a:t>
            </a:r>
            <a:r>
              <a:rPr lang="de-DE" b="0" dirty="0" err="1">
                <a:solidFill>
                  <a:prstClr val="black"/>
                </a:solidFill>
              </a:rPr>
              <a:t>Trelios</a:t>
            </a:r>
            <a:r>
              <a:rPr lang="de-DE" b="0" dirty="0">
                <a:solidFill>
                  <a:prstClr val="black"/>
                </a:solidFill>
              </a:rPr>
              <a:t> GbR entwickelt Strategien für B2B Kunden und betreut große Firmen bei der Strategieplanung und Umsetzung von Kampagnen. Das Besondere: Mit den verschiedensten Erfahrungen von unterschiedlichen Branchen kann </a:t>
            </a:r>
            <a:r>
              <a:rPr lang="de-DE" b="0" dirty="0" err="1">
                <a:solidFill>
                  <a:prstClr val="black"/>
                </a:solidFill>
              </a:rPr>
              <a:t>Trelios</a:t>
            </a:r>
            <a:r>
              <a:rPr lang="de-DE" b="0" dirty="0">
                <a:solidFill>
                  <a:prstClr val="black"/>
                </a:solidFill>
              </a:rPr>
              <a:t> GbR  jedes Produkt an die Hand nehmen und erfolgreich am Markt profilieren.</a:t>
            </a:r>
          </a:p>
          <a:p>
            <a:pPr lvl="0" defTabSz="1043056"/>
            <a:endParaRPr lang="de-DE" b="0" dirty="0">
              <a:solidFill>
                <a:prstClr val="black"/>
              </a:solidFill>
            </a:endParaRPr>
          </a:p>
          <a:p>
            <a:pPr lvl="0" defTabSz="1043056"/>
            <a:endParaRPr lang="de-DE" dirty="0"/>
          </a:p>
          <a:p>
            <a:pPr lvl="0" defTabSz="1043056"/>
            <a:endParaRPr lang="de-DE" dirty="0"/>
          </a:p>
          <a:p>
            <a:pPr lvl="0" defTabSz="1043056"/>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Gesellschafter:</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Burak </a:t>
            </a:r>
            <a:r>
              <a:rPr lang="de-DE" sz="1400" dirty="0" err="1">
                <a:solidFill>
                  <a:prstClr val="black"/>
                </a:solidFill>
                <a:ea typeface="Verdana" pitchFamily="34" charset="0"/>
                <a:cs typeface="Verdana" pitchFamily="34" charset="0"/>
              </a:rPr>
              <a:t>Kozal</a:t>
            </a:r>
            <a:r>
              <a:rPr lang="de-DE" sz="1400" dirty="0">
                <a:solidFill>
                  <a:prstClr val="black"/>
                </a:solidFill>
                <a:ea typeface="Verdana" pitchFamily="34" charset="0"/>
                <a:cs typeface="Verdana" pitchFamily="34" charset="0"/>
              </a:rPr>
              <a:t>, Roman </a:t>
            </a:r>
            <a:r>
              <a:rPr lang="de-DE" sz="1400" dirty="0" err="1">
                <a:solidFill>
                  <a:prstClr val="black"/>
                </a:solidFill>
                <a:ea typeface="Verdana" pitchFamily="34" charset="0"/>
                <a:cs typeface="Verdana" pitchFamily="34" charset="0"/>
              </a:rPr>
              <a:t>Vysotsky</a:t>
            </a:r>
            <a:r>
              <a:rPr lang="de-DE" sz="1400" dirty="0">
                <a:solidFill>
                  <a:prstClr val="black"/>
                </a:solidFill>
                <a:ea typeface="Verdana" pitchFamily="34" charset="0"/>
                <a:cs typeface="Verdana" pitchFamily="34" charset="0"/>
              </a:rPr>
              <a:t> und Alessandro Lo </a:t>
            </a:r>
            <a:r>
              <a:rPr lang="de-DE" sz="1400" dirty="0" err="1">
                <a:solidFill>
                  <a:prstClr val="black"/>
                </a:solidFill>
                <a:ea typeface="Verdana" pitchFamily="34" charset="0"/>
                <a:cs typeface="Verdana" pitchFamily="34" charset="0"/>
              </a:rPr>
              <a:t>Cacciato</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100" dirty="0">
                <a:solidFill>
                  <a:prstClr val="black"/>
                </a:solidFill>
                <a:ea typeface="Verdana" pitchFamily="34" charset="0"/>
                <a:cs typeface="Verdana" pitchFamily="34" charset="0"/>
              </a:rPr>
              <a:t/>
            </a:r>
            <a:br>
              <a:rPr lang="de-DE" sz="11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2" y="3210935"/>
            <a:ext cx="3573197" cy="307777"/>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www.trelios.de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9325"/>
            <a:ext cx="3597856"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kontakt@trelios.de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6"/>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+49 511 260 341 02</a:t>
            </a:r>
          </a:p>
        </p:txBody>
      </p:sp>
      <p:pic>
        <p:nvPicPr>
          <p:cNvPr id="14" name="Grafik 13" descr="P:\GO\Gründungszentren\1 HALLE 96\1 Gebäude H96\1 Infrastruktur H96\2 Beschilderung H96\1 Türschilder\Türschilder Mieter HALLE 96\Logos Mieter HALLE 96\Trelios_logo_black.png">
            <a:extLst>
              <a:ext uri="{FF2B5EF4-FFF2-40B4-BE49-F238E27FC236}">
                <a16:creationId xmlns:a16="http://schemas.microsoft.com/office/drawing/2014/main" id="{BE401990-CCB4-4040-8C04-EFD594CFE3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4471" y="1381131"/>
            <a:ext cx="2579055" cy="1731952"/>
          </a:xfrm>
          <a:prstGeom prst="rect">
            <a:avLst/>
          </a:prstGeom>
          <a:noFill/>
          <a:ln>
            <a:noFill/>
          </a:ln>
        </p:spPr>
      </p:pic>
      <p:pic>
        <p:nvPicPr>
          <p:cNvPr id="21" name="Grafik 20">
            <a:extLst>
              <a:ext uri="{FF2B5EF4-FFF2-40B4-BE49-F238E27FC236}">
                <a16:creationId xmlns:a16="http://schemas.microsoft.com/office/drawing/2014/main" id="{16B98FE6-369F-034D-8D90-82847E5927D9}"/>
              </a:ext>
            </a:extLst>
          </p:cNvPr>
          <p:cNvPicPr>
            <a:picLocks noChangeAspect="1"/>
          </p:cNvPicPr>
          <p:nvPr/>
        </p:nvPicPr>
        <p:blipFill>
          <a:blip r:embed="rId4"/>
          <a:stretch>
            <a:fillRect/>
          </a:stretch>
        </p:blipFill>
        <p:spPr>
          <a:xfrm>
            <a:off x="1027758" y="2742988"/>
            <a:ext cx="234000" cy="234000"/>
          </a:xfrm>
          <a:prstGeom prst="rect">
            <a:avLst/>
          </a:prstGeom>
        </p:spPr>
      </p:pic>
      <p:pic>
        <p:nvPicPr>
          <p:cNvPr id="22" name="Grafik 21">
            <a:extLst>
              <a:ext uri="{FF2B5EF4-FFF2-40B4-BE49-F238E27FC236}">
                <a16:creationId xmlns:a16="http://schemas.microsoft.com/office/drawing/2014/main" id="{C2A5C323-9AFB-9F45-A15D-07198522F8B5}"/>
              </a:ext>
            </a:extLst>
          </p:cNvPr>
          <p:cNvPicPr>
            <a:picLocks noChangeAspect="1"/>
          </p:cNvPicPr>
          <p:nvPr/>
        </p:nvPicPr>
        <p:blipFill>
          <a:blip r:embed="rId5"/>
          <a:stretch>
            <a:fillRect/>
          </a:stretch>
        </p:blipFill>
        <p:spPr>
          <a:xfrm>
            <a:off x="1027757" y="3004861"/>
            <a:ext cx="234000" cy="234000"/>
          </a:xfrm>
          <a:prstGeom prst="rect">
            <a:avLst/>
          </a:prstGeom>
        </p:spPr>
      </p:pic>
      <p:pic>
        <p:nvPicPr>
          <p:cNvPr id="23" name="Grafik 22">
            <a:extLst>
              <a:ext uri="{FF2B5EF4-FFF2-40B4-BE49-F238E27FC236}">
                <a16:creationId xmlns:a16="http://schemas.microsoft.com/office/drawing/2014/main" id="{CD48880F-7197-DF4D-A037-72AEFCC95F1E}"/>
              </a:ext>
            </a:extLst>
          </p:cNvPr>
          <p:cNvPicPr>
            <a:picLocks noChangeAspect="1"/>
          </p:cNvPicPr>
          <p:nvPr/>
        </p:nvPicPr>
        <p:blipFill>
          <a:blip r:embed="rId6"/>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1992379418"/>
      </p:ext>
    </p:extLst>
  </p:cSld>
  <p:clrMapOvr>
    <a:masterClrMapping/>
  </p:clrMapOvr>
  <p:transition spd="slow" advTm="10000">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defTabSz="1043056"/>
            <a:r>
              <a:rPr lang="de-DE" dirty="0">
                <a:solidFill>
                  <a:prstClr val="black"/>
                </a:solidFill>
              </a:rPr>
              <a:t>Tripod Technology GmbH</a:t>
            </a:r>
          </a:p>
          <a:p>
            <a:pPr lvl="0" defTabSz="1043056"/>
            <a:endParaRPr lang="de-DE" dirty="0">
              <a:solidFill>
                <a:prstClr val="black"/>
              </a:solidFill>
            </a:endParaRPr>
          </a:p>
          <a:p>
            <a:pPr lvl="0" defTabSz="1043056"/>
            <a:endParaRPr lang="de-DE" dirty="0">
              <a:solidFill>
                <a:prstClr val="black"/>
              </a:solidFill>
            </a:endParaRPr>
          </a:p>
          <a:p>
            <a:pPr defTabSz="1043056"/>
            <a:r>
              <a:rPr lang="de-DE" dirty="0">
                <a:solidFill>
                  <a:prstClr val="black"/>
                </a:solidFill>
              </a:rPr>
              <a:t> </a:t>
            </a:r>
          </a:p>
          <a:p>
            <a:pPr lvl="0" defTabSz="1043056"/>
            <a:endParaRPr lang="de-DE" dirty="0">
              <a:solidFill>
                <a:prstClr val="black"/>
              </a:solidFill>
            </a:endParaRP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lvl="0" defTabSz="1043056"/>
            <a:r>
              <a:rPr lang="de-DE" b="0" dirty="0">
                <a:solidFill>
                  <a:prstClr val="black"/>
                </a:solidFill>
              </a:rPr>
              <a:t>Tandem </a:t>
            </a:r>
            <a:r>
              <a:rPr lang="de-DE" b="0" dirty="0" err="1">
                <a:solidFill>
                  <a:prstClr val="black"/>
                </a:solidFill>
              </a:rPr>
              <a:t>is</a:t>
            </a:r>
            <a:r>
              <a:rPr lang="de-DE" b="0" dirty="0">
                <a:solidFill>
                  <a:prstClr val="black"/>
                </a:solidFill>
              </a:rPr>
              <a:t> a global </a:t>
            </a:r>
            <a:r>
              <a:rPr lang="de-DE" b="0" dirty="0" err="1">
                <a:solidFill>
                  <a:prstClr val="black"/>
                </a:solidFill>
              </a:rPr>
              <a:t>community</a:t>
            </a:r>
            <a:r>
              <a:rPr lang="de-DE" b="0" dirty="0">
                <a:solidFill>
                  <a:prstClr val="black"/>
                </a:solidFill>
              </a:rPr>
              <a:t> </a:t>
            </a:r>
            <a:r>
              <a:rPr lang="de-DE" b="0" dirty="0" err="1">
                <a:solidFill>
                  <a:prstClr val="black"/>
                </a:solidFill>
              </a:rPr>
              <a:t>of</a:t>
            </a:r>
            <a:r>
              <a:rPr lang="de-DE" b="0" dirty="0">
                <a:solidFill>
                  <a:prstClr val="black"/>
                </a:solidFill>
              </a:rPr>
              <a:t> </a:t>
            </a:r>
            <a:r>
              <a:rPr lang="de-DE" b="0" dirty="0" err="1">
                <a:solidFill>
                  <a:prstClr val="black"/>
                </a:solidFill>
              </a:rPr>
              <a:t>language</a:t>
            </a:r>
            <a:r>
              <a:rPr lang="de-DE" b="0" dirty="0">
                <a:solidFill>
                  <a:prstClr val="black"/>
                </a:solidFill>
              </a:rPr>
              <a:t> </a:t>
            </a:r>
            <a:r>
              <a:rPr lang="de-DE" b="0" dirty="0" err="1">
                <a:solidFill>
                  <a:prstClr val="black"/>
                </a:solidFill>
              </a:rPr>
              <a:t>learners</a:t>
            </a:r>
            <a:r>
              <a:rPr lang="de-DE" b="0" dirty="0">
                <a:solidFill>
                  <a:prstClr val="black"/>
                </a:solidFill>
              </a:rPr>
              <a:t> </a:t>
            </a:r>
            <a:r>
              <a:rPr lang="de-DE" b="0" dirty="0" err="1">
                <a:solidFill>
                  <a:prstClr val="black"/>
                </a:solidFill>
              </a:rPr>
              <a:t>eager</a:t>
            </a:r>
            <a:r>
              <a:rPr lang="de-DE" b="0" dirty="0">
                <a:solidFill>
                  <a:prstClr val="black"/>
                </a:solidFill>
              </a:rPr>
              <a:t> </a:t>
            </a:r>
            <a:r>
              <a:rPr lang="de-DE" b="0" dirty="0" err="1">
                <a:solidFill>
                  <a:prstClr val="black"/>
                </a:solidFill>
              </a:rPr>
              <a:t>to</a:t>
            </a:r>
            <a:r>
              <a:rPr lang="de-DE" b="0" dirty="0">
                <a:solidFill>
                  <a:prstClr val="black"/>
                </a:solidFill>
              </a:rPr>
              <a:t> </a:t>
            </a:r>
            <a:r>
              <a:rPr lang="de-DE" b="0" dirty="0" err="1">
                <a:solidFill>
                  <a:prstClr val="black"/>
                </a:solidFill>
              </a:rPr>
              <a:t>share</a:t>
            </a:r>
            <a:r>
              <a:rPr lang="de-DE" b="0" dirty="0">
                <a:solidFill>
                  <a:prstClr val="black"/>
                </a:solidFill>
              </a:rPr>
              <a:t> </a:t>
            </a:r>
            <a:r>
              <a:rPr lang="de-DE" b="0" dirty="0" err="1">
                <a:solidFill>
                  <a:prstClr val="black"/>
                </a:solidFill>
              </a:rPr>
              <a:t>their</a:t>
            </a:r>
            <a:r>
              <a:rPr lang="de-DE" b="0" dirty="0">
                <a:solidFill>
                  <a:prstClr val="black"/>
                </a:solidFill>
              </a:rPr>
              <a:t> </a:t>
            </a:r>
            <a:r>
              <a:rPr lang="de-DE" b="0" dirty="0" err="1">
                <a:solidFill>
                  <a:prstClr val="black"/>
                </a:solidFill>
              </a:rPr>
              <a:t>skills</a:t>
            </a:r>
            <a:r>
              <a:rPr lang="de-DE" b="0" dirty="0">
                <a:solidFill>
                  <a:prstClr val="black"/>
                </a:solidFill>
              </a:rPr>
              <a:t>, </a:t>
            </a:r>
            <a:r>
              <a:rPr lang="de-DE" b="0" dirty="0" err="1">
                <a:solidFill>
                  <a:prstClr val="black"/>
                </a:solidFill>
              </a:rPr>
              <a:t>and</a:t>
            </a:r>
            <a:r>
              <a:rPr lang="de-DE" b="0" dirty="0">
                <a:solidFill>
                  <a:prstClr val="black"/>
                </a:solidFill>
              </a:rPr>
              <a:t> </a:t>
            </a:r>
            <a:r>
              <a:rPr lang="de-DE" b="0" dirty="0" err="1">
                <a:solidFill>
                  <a:prstClr val="black"/>
                </a:solidFill>
              </a:rPr>
              <a:t>help</a:t>
            </a:r>
            <a:r>
              <a:rPr lang="de-DE" b="0" dirty="0">
                <a:solidFill>
                  <a:prstClr val="black"/>
                </a:solidFill>
              </a:rPr>
              <a:t> </a:t>
            </a:r>
            <a:r>
              <a:rPr lang="de-DE" b="0" dirty="0" err="1">
                <a:solidFill>
                  <a:prstClr val="black"/>
                </a:solidFill>
              </a:rPr>
              <a:t>each</a:t>
            </a:r>
            <a:r>
              <a:rPr lang="de-DE" b="0" dirty="0">
                <a:solidFill>
                  <a:prstClr val="black"/>
                </a:solidFill>
              </a:rPr>
              <a:t> </a:t>
            </a:r>
            <a:r>
              <a:rPr lang="de-DE" b="0" dirty="0" err="1">
                <a:solidFill>
                  <a:prstClr val="black"/>
                </a:solidFill>
              </a:rPr>
              <a:t>other</a:t>
            </a:r>
            <a:r>
              <a:rPr lang="de-DE" b="0" dirty="0">
                <a:solidFill>
                  <a:prstClr val="black"/>
                </a:solidFill>
              </a:rPr>
              <a:t> out </a:t>
            </a:r>
            <a:r>
              <a:rPr lang="de-DE" b="0" dirty="0" err="1">
                <a:solidFill>
                  <a:prstClr val="black"/>
                </a:solidFill>
              </a:rPr>
              <a:t>one</a:t>
            </a:r>
            <a:r>
              <a:rPr lang="de-DE" b="0" dirty="0">
                <a:solidFill>
                  <a:prstClr val="black"/>
                </a:solidFill>
              </a:rPr>
              <a:t>-on-</a:t>
            </a:r>
            <a:r>
              <a:rPr lang="de-DE" b="0" dirty="0" err="1">
                <a:solidFill>
                  <a:prstClr val="black"/>
                </a:solidFill>
              </a:rPr>
              <a:t>one</a:t>
            </a:r>
            <a:r>
              <a:rPr lang="de-DE" b="0" dirty="0">
                <a:solidFill>
                  <a:prstClr val="black"/>
                </a:solidFill>
              </a:rPr>
              <a:t> in an easy </a:t>
            </a:r>
            <a:r>
              <a:rPr lang="de-DE" b="0" dirty="0" err="1">
                <a:solidFill>
                  <a:prstClr val="black"/>
                </a:solidFill>
              </a:rPr>
              <a:t>and</a:t>
            </a:r>
            <a:r>
              <a:rPr lang="de-DE" b="0" dirty="0">
                <a:solidFill>
                  <a:prstClr val="black"/>
                </a:solidFill>
              </a:rPr>
              <a:t> </a:t>
            </a:r>
            <a:r>
              <a:rPr lang="de-DE" b="0" dirty="0" err="1">
                <a:solidFill>
                  <a:prstClr val="black"/>
                </a:solidFill>
              </a:rPr>
              <a:t>fun</a:t>
            </a:r>
            <a:r>
              <a:rPr lang="de-DE" b="0" dirty="0">
                <a:solidFill>
                  <a:prstClr val="black"/>
                </a:solidFill>
              </a:rPr>
              <a:t> </a:t>
            </a:r>
            <a:r>
              <a:rPr lang="de-DE" b="0" dirty="0" err="1">
                <a:solidFill>
                  <a:prstClr val="black"/>
                </a:solidFill>
              </a:rPr>
              <a:t>environment</a:t>
            </a:r>
            <a:r>
              <a:rPr lang="de-DE" b="0" dirty="0">
                <a:solidFill>
                  <a:prstClr val="black"/>
                </a:solidFill>
              </a:rPr>
              <a:t>. </a:t>
            </a:r>
            <a:r>
              <a:rPr lang="de-DE" b="0" dirty="0" err="1">
                <a:solidFill>
                  <a:prstClr val="black"/>
                </a:solidFill>
              </a:rPr>
              <a:t>With</a:t>
            </a:r>
            <a:r>
              <a:rPr lang="de-DE" b="0" dirty="0">
                <a:solidFill>
                  <a:prstClr val="black"/>
                </a:solidFill>
              </a:rPr>
              <a:t> Tandem, </a:t>
            </a:r>
            <a:r>
              <a:rPr lang="de-DE" b="0" dirty="0" err="1">
                <a:solidFill>
                  <a:prstClr val="black"/>
                </a:solidFill>
              </a:rPr>
              <a:t>people</a:t>
            </a:r>
            <a:r>
              <a:rPr lang="de-DE" b="0" dirty="0">
                <a:solidFill>
                  <a:prstClr val="black"/>
                </a:solidFill>
              </a:rPr>
              <a:t> </a:t>
            </a:r>
            <a:r>
              <a:rPr lang="de-DE" b="0" dirty="0" err="1">
                <a:solidFill>
                  <a:prstClr val="black"/>
                </a:solidFill>
              </a:rPr>
              <a:t>are</a:t>
            </a:r>
            <a:r>
              <a:rPr lang="de-DE" b="0" dirty="0">
                <a:solidFill>
                  <a:prstClr val="black"/>
                </a:solidFill>
              </a:rPr>
              <a:t> </a:t>
            </a:r>
            <a:r>
              <a:rPr lang="de-DE" b="0" dirty="0" err="1">
                <a:solidFill>
                  <a:prstClr val="black"/>
                </a:solidFill>
              </a:rPr>
              <a:t>able</a:t>
            </a:r>
            <a:r>
              <a:rPr lang="de-DE" b="0" dirty="0">
                <a:solidFill>
                  <a:prstClr val="black"/>
                </a:solidFill>
              </a:rPr>
              <a:t> </a:t>
            </a:r>
            <a:r>
              <a:rPr lang="de-DE" b="0" dirty="0" err="1">
                <a:solidFill>
                  <a:prstClr val="black"/>
                </a:solidFill>
              </a:rPr>
              <a:t>to</a:t>
            </a:r>
            <a:r>
              <a:rPr lang="de-DE" b="0" dirty="0">
                <a:solidFill>
                  <a:prstClr val="black"/>
                </a:solidFill>
              </a:rPr>
              <a:t> </a:t>
            </a:r>
            <a:r>
              <a:rPr lang="de-DE" b="0" dirty="0" err="1">
                <a:solidFill>
                  <a:prstClr val="black"/>
                </a:solidFill>
              </a:rPr>
              <a:t>practice</a:t>
            </a:r>
            <a:r>
              <a:rPr lang="de-DE" b="0" dirty="0">
                <a:solidFill>
                  <a:prstClr val="black"/>
                </a:solidFill>
              </a:rPr>
              <a:t> </a:t>
            </a:r>
            <a:r>
              <a:rPr lang="de-DE" b="0" dirty="0" err="1">
                <a:solidFill>
                  <a:prstClr val="black"/>
                </a:solidFill>
              </a:rPr>
              <a:t>new</a:t>
            </a:r>
            <a:r>
              <a:rPr lang="de-DE" b="0" dirty="0">
                <a:solidFill>
                  <a:prstClr val="black"/>
                </a:solidFill>
              </a:rPr>
              <a:t> </a:t>
            </a:r>
            <a:r>
              <a:rPr lang="de-DE" b="0" dirty="0" err="1">
                <a:solidFill>
                  <a:prstClr val="black"/>
                </a:solidFill>
              </a:rPr>
              <a:t>languages</a:t>
            </a:r>
            <a:r>
              <a:rPr lang="de-DE" b="0" dirty="0">
                <a:solidFill>
                  <a:prstClr val="black"/>
                </a:solidFill>
              </a:rPr>
              <a:t> </a:t>
            </a:r>
            <a:r>
              <a:rPr lang="de-DE" b="0" dirty="0" err="1">
                <a:solidFill>
                  <a:prstClr val="black"/>
                </a:solidFill>
              </a:rPr>
              <a:t>directly</a:t>
            </a:r>
            <a:r>
              <a:rPr lang="de-DE" b="0" dirty="0">
                <a:solidFill>
                  <a:prstClr val="black"/>
                </a:solidFill>
              </a:rPr>
              <a:t> </a:t>
            </a:r>
            <a:r>
              <a:rPr lang="de-DE" b="0" dirty="0" err="1">
                <a:solidFill>
                  <a:prstClr val="black"/>
                </a:solidFill>
              </a:rPr>
              <a:t>with</a:t>
            </a:r>
            <a:r>
              <a:rPr lang="de-DE" b="0" dirty="0">
                <a:solidFill>
                  <a:prstClr val="black"/>
                </a:solidFill>
              </a:rPr>
              <a:t> native </a:t>
            </a:r>
            <a:r>
              <a:rPr lang="de-DE" b="0" dirty="0" err="1">
                <a:solidFill>
                  <a:prstClr val="black"/>
                </a:solidFill>
              </a:rPr>
              <a:t>speakers</a:t>
            </a:r>
            <a:r>
              <a:rPr lang="de-DE" b="0" dirty="0">
                <a:solidFill>
                  <a:prstClr val="black"/>
                </a:solidFill>
              </a:rPr>
              <a:t> </a:t>
            </a:r>
            <a:r>
              <a:rPr lang="de-DE" b="0" dirty="0" err="1">
                <a:solidFill>
                  <a:prstClr val="black"/>
                </a:solidFill>
              </a:rPr>
              <a:t>who</a:t>
            </a:r>
            <a:r>
              <a:rPr lang="de-DE" b="0" dirty="0">
                <a:solidFill>
                  <a:prstClr val="black"/>
                </a:solidFill>
              </a:rPr>
              <a:t> </a:t>
            </a:r>
            <a:r>
              <a:rPr lang="de-DE" b="0" dirty="0" err="1">
                <a:solidFill>
                  <a:prstClr val="black"/>
                </a:solidFill>
              </a:rPr>
              <a:t>share</a:t>
            </a:r>
            <a:r>
              <a:rPr lang="de-DE" b="0" dirty="0">
                <a:solidFill>
                  <a:prstClr val="black"/>
                </a:solidFill>
              </a:rPr>
              <a:t> </a:t>
            </a:r>
            <a:r>
              <a:rPr lang="de-DE" b="0" dirty="0" err="1">
                <a:solidFill>
                  <a:prstClr val="black"/>
                </a:solidFill>
              </a:rPr>
              <a:t>their</a:t>
            </a:r>
            <a:r>
              <a:rPr lang="de-DE" b="0" dirty="0">
                <a:solidFill>
                  <a:prstClr val="black"/>
                </a:solidFill>
              </a:rPr>
              <a:t> </a:t>
            </a:r>
            <a:r>
              <a:rPr lang="de-DE" b="0" dirty="0" err="1">
                <a:solidFill>
                  <a:prstClr val="black"/>
                </a:solidFill>
              </a:rPr>
              <a:t>interests</a:t>
            </a:r>
            <a:r>
              <a:rPr lang="de-DE" b="0" dirty="0">
                <a:solidFill>
                  <a:prstClr val="black"/>
                </a:solidFill>
              </a:rPr>
              <a:t>, </a:t>
            </a:r>
            <a:r>
              <a:rPr lang="de-DE" b="0" dirty="0" err="1">
                <a:solidFill>
                  <a:prstClr val="black"/>
                </a:solidFill>
              </a:rPr>
              <a:t>as</a:t>
            </a:r>
            <a:r>
              <a:rPr lang="de-DE" b="0" dirty="0">
                <a:solidFill>
                  <a:prstClr val="black"/>
                </a:solidFill>
              </a:rPr>
              <a:t> </a:t>
            </a:r>
            <a:r>
              <a:rPr lang="de-DE" b="0" dirty="0" err="1">
                <a:solidFill>
                  <a:prstClr val="black"/>
                </a:solidFill>
              </a:rPr>
              <a:t>well</a:t>
            </a:r>
            <a:r>
              <a:rPr lang="de-DE" b="0" dirty="0">
                <a:solidFill>
                  <a:prstClr val="black"/>
                </a:solidFill>
              </a:rPr>
              <a:t> </a:t>
            </a:r>
            <a:r>
              <a:rPr lang="de-DE" b="0" dirty="0" err="1">
                <a:solidFill>
                  <a:prstClr val="black"/>
                </a:solidFill>
              </a:rPr>
              <a:t>as</a:t>
            </a:r>
            <a:r>
              <a:rPr lang="de-DE" b="0" dirty="0">
                <a:solidFill>
                  <a:prstClr val="black"/>
                </a:solidFill>
              </a:rPr>
              <a:t> </a:t>
            </a:r>
            <a:r>
              <a:rPr lang="de-DE" b="0" dirty="0" err="1">
                <a:solidFill>
                  <a:prstClr val="black"/>
                </a:solidFill>
              </a:rPr>
              <a:t>take</a:t>
            </a:r>
            <a:r>
              <a:rPr lang="de-DE" b="0" dirty="0">
                <a:solidFill>
                  <a:prstClr val="black"/>
                </a:solidFill>
              </a:rPr>
              <a:t> </a:t>
            </a:r>
            <a:r>
              <a:rPr lang="de-DE" b="0" dirty="0" err="1">
                <a:solidFill>
                  <a:prstClr val="black"/>
                </a:solidFill>
              </a:rPr>
              <a:t>language</a:t>
            </a:r>
            <a:r>
              <a:rPr lang="de-DE" b="0" dirty="0">
                <a:solidFill>
                  <a:prstClr val="black"/>
                </a:solidFill>
              </a:rPr>
              <a:t> </a:t>
            </a:r>
            <a:r>
              <a:rPr lang="de-DE" b="0" dirty="0" err="1">
                <a:solidFill>
                  <a:prstClr val="black"/>
                </a:solidFill>
              </a:rPr>
              <a:t>lessons</a:t>
            </a:r>
            <a:r>
              <a:rPr lang="de-DE" b="0" dirty="0">
                <a:solidFill>
                  <a:prstClr val="black"/>
                </a:solidFill>
              </a:rPr>
              <a:t> </a:t>
            </a:r>
            <a:r>
              <a:rPr lang="de-DE" b="0" dirty="0" err="1">
                <a:solidFill>
                  <a:prstClr val="black"/>
                </a:solidFill>
              </a:rPr>
              <a:t>from</a:t>
            </a:r>
            <a:r>
              <a:rPr lang="de-DE" b="0" dirty="0">
                <a:solidFill>
                  <a:prstClr val="black"/>
                </a:solidFill>
              </a:rPr>
              <a:t> professional </a:t>
            </a:r>
            <a:r>
              <a:rPr lang="de-DE" b="0" dirty="0" err="1">
                <a:solidFill>
                  <a:prstClr val="black"/>
                </a:solidFill>
              </a:rPr>
              <a:t>tutors</a:t>
            </a:r>
            <a:r>
              <a:rPr lang="de-DE" b="0" dirty="0">
                <a:solidFill>
                  <a:prstClr val="black"/>
                </a:solidFill>
              </a:rPr>
              <a:t> </a:t>
            </a:r>
            <a:r>
              <a:rPr lang="de-DE" b="0" dirty="0" err="1">
                <a:solidFill>
                  <a:prstClr val="black"/>
                </a:solidFill>
              </a:rPr>
              <a:t>for</a:t>
            </a:r>
            <a:r>
              <a:rPr lang="de-DE" b="0" dirty="0">
                <a:solidFill>
                  <a:prstClr val="black"/>
                </a:solidFill>
              </a:rPr>
              <a:t> </a:t>
            </a:r>
            <a:r>
              <a:rPr lang="de-DE" b="0" dirty="0" err="1">
                <a:solidFill>
                  <a:prstClr val="black"/>
                </a:solidFill>
              </a:rPr>
              <a:t>even</a:t>
            </a:r>
            <a:r>
              <a:rPr lang="de-DE" b="0" dirty="0">
                <a:solidFill>
                  <a:prstClr val="black"/>
                </a:solidFill>
              </a:rPr>
              <a:t> </a:t>
            </a:r>
            <a:r>
              <a:rPr lang="de-DE" b="0" dirty="0" err="1">
                <a:solidFill>
                  <a:prstClr val="black"/>
                </a:solidFill>
              </a:rPr>
              <a:t>faster</a:t>
            </a:r>
            <a:r>
              <a:rPr lang="de-DE" b="0" dirty="0">
                <a:solidFill>
                  <a:prstClr val="black"/>
                </a:solidFill>
              </a:rPr>
              <a:t> </a:t>
            </a:r>
            <a:r>
              <a:rPr lang="de-DE" b="0" dirty="0" err="1">
                <a:solidFill>
                  <a:prstClr val="black"/>
                </a:solidFill>
              </a:rPr>
              <a:t>results</a:t>
            </a:r>
            <a:r>
              <a:rPr lang="de-DE" b="0" dirty="0">
                <a:solidFill>
                  <a:prstClr val="black"/>
                </a:solidFill>
              </a:rPr>
              <a:t>.</a:t>
            </a:r>
            <a:endParaRPr lang="de-DE" b="0" dirty="0"/>
          </a:p>
          <a:p>
            <a:pPr lvl="0" defTabSz="1043056"/>
            <a:endParaRPr lang="de-DE" dirty="0"/>
          </a:p>
          <a:p>
            <a:pPr defTabSz="1043056"/>
            <a:endParaRPr lang="de-DE" b="0" dirty="0">
              <a:solidFill>
                <a:prstClr val="black"/>
              </a:solidFill>
            </a:endParaRPr>
          </a:p>
          <a:p>
            <a:pPr lvl="0" defTabSz="1043056"/>
            <a:endParaRPr lang="de-DE" dirty="0"/>
          </a:p>
          <a:p>
            <a:pPr lvl="0" defTabSz="1043056"/>
            <a:endParaRPr lang="de-DE" dirty="0"/>
          </a:p>
          <a:p>
            <a:pPr lvl="0" defTabSz="1043056"/>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Geschäftsführer:</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Arnd </a:t>
            </a:r>
            <a:r>
              <a:rPr lang="de-DE" sz="1400" dirty="0" err="1">
                <a:solidFill>
                  <a:prstClr val="black"/>
                </a:solidFill>
                <a:ea typeface="Verdana" pitchFamily="34" charset="0"/>
                <a:cs typeface="Verdana" pitchFamily="34" charset="0"/>
              </a:rPr>
              <a:t>Aschentrup</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Dr. Matthias </a:t>
            </a:r>
            <a:r>
              <a:rPr lang="de-DE" sz="1400" dirty="0" err="1">
                <a:solidFill>
                  <a:prstClr val="black"/>
                </a:solidFill>
                <a:ea typeface="Verdana" pitchFamily="34" charset="0"/>
                <a:cs typeface="Verdana" pitchFamily="34" charset="0"/>
              </a:rPr>
              <a:t>Kleimann</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2" y="3210935"/>
            <a:ext cx="3573197" cy="307777"/>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a:t>
            </a:r>
            <a:r>
              <a:rPr lang="de-DE" sz="1400" dirty="0" err="1">
                <a:solidFill>
                  <a:prstClr val="black"/>
                </a:solidFill>
              </a:rPr>
              <a:t>tandem.net</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9325"/>
            <a:ext cx="3597856"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info@tandem.net</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6"/>
            <a:ext cx="2186180"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+49 151 27569491</a:t>
            </a:r>
          </a:p>
        </p:txBody>
      </p:sp>
      <p:pic>
        <p:nvPicPr>
          <p:cNvPr id="14" name="Grafik 13" descr="tandemLogoNewVertical">
            <a:extLst>
              <a:ext uri="{FF2B5EF4-FFF2-40B4-BE49-F238E27FC236}">
                <a16:creationId xmlns:a16="http://schemas.microsoft.com/office/drawing/2014/main" id="{D91BE0FE-8E7B-E84D-883A-DB3F031E746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9863" y="1238995"/>
            <a:ext cx="2448272" cy="2016224"/>
          </a:xfrm>
          <a:prstGeom prst="rect">
            <a:avLst/>
          </a:prstGeom>
          <a:noFill/>
          <a:ln>
            <a:noFill/>
          </a:ln>
        </p:spPr>
      </p:pic>
      <p:pic>
        <p:nvPicPr>
          <p:cNvPr id="21" name="Grafik 20">
            <a:extLst>
              <a:ext uri="{FF2B5EF4-FFF2-40B4-BE49-F238E27FC236}">
                <a16:creationId xmlns:a16="http://schemas.microsoft.com/office/drawing/2014/main" id="{2DADFE97-25BB-3946-B143-9D90A941B238}"/>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22" name="Grafik 21">
            <a:extLst>
              <a:ext uri="{FF2B5EF4-FFF2-40B4-BE49-F238E27FC236}">
                <a16:creationId xmlns:a16="http://schemas.microsoft.com/office/drawing/2014/main" id="{3A65BA28-0149-A54F-9C24-F43F610ABCB8}"/>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3" name="Grafik 22">
            <a:extLst>
              <a:ext uri="{FF2B5EF4-FFF2-40B4-BE49-F238E27FC236}">
                <a16:creationId xmlns:a16="http://schemas.microsoft.com/office/drawing/2014/main" id="{FF6E3B58-22C1-3441-B2E3-448524A38B1A}"/>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469700626"/>
      </p:ext>
    </p:extLst>
  </p:cSld>
  <p:clrMapOvr>
    <a:masterClrMapping/>
  </p:clrMapOvr>
  <p:transition spd="slow" advTm="10000">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lvl="0" defTabSz="1043056">
              <a:lnSpc>
                <a:spcPct val="100000"/>
              </a:lnSpc>
              <a:spcBef>
                <a:spcPts val="0"/>
              </a:spcBef>
              <a:defRPr/>
            </a:pPr>
            <a:r>
              <a:rPr lang="de-DE" kern="0" dirty="0" err="1" smtClean="0">
                <a:solidFill>
                  <a:prstClr val="black"/>
                </a:solidFill>
              </a:rPr>
              <a:t>WALTLEdesign</a:t>
            </a:r>
            <a:endParaRPr lang="de-DE" b="0" kern="0"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a:p>
            <a:pPr defTabSz="1043056"/>
            <a:r>
              <a:rPr lang="de-DE" dirty="0">
                <a:solidFill>
                  <a:prstClr val="black"/>
                </a:solidFill>
              </a:rPr>
              <a:t> </a:t>
            </a:r>
          </a:p>
          <a:p>
            <a:pPr lvl="0" defTabSz="1043056"/>
            <a:endParaRPr lang="de-DE" dirty="0">
              <a:solidFill>
                <a:prstClr val="black"/>
              </a:solidFill>
            </a:endParaRP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lnSpc>
                <a:spcPct val="100000"/>
              </a:lnSpc>
              <a:spcBef>
                <a:spcPts val="0"/>
              </a:spcBef>
              <a:defRPr/>
            </a:pP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smtClean="0">
                <a:solidFill>
                  <a:prstClr val="black"/>
                </a:solidFill>
                <a:ea typeface="Verdana" pitchFamily="34" charset="0"/>
                <a:cs typeface="Verdana" pitchFamily="34" charset="0"/>
              </a:rPr>
              <a:t>I</a:t>
            </a:r>
            <a:r>
              <a:rPr lang="de-DE" sz="1400" kern="0" dirty="0" smtClean="0">
                <a:solidFill>
                  <a:prstClr val="black"/>
                </a:solidFill>
                <a:ea typeface="Verdana" pitchFamily="34" charset="0"/>
                <a:cs typeface="Verdana" pitchFamily="34" charset="0"/>
              </a:rPr>
              <a:t>nhaberin</a:t>
            </a:r>
            <a:r>
              <a:rPr lang="de-DE" sz="1400" kern="0" dirty="0" smtClean="0">
                <a:solidFill>
                  <a:prstClr val="black"/>
                </a:solidFill>
                <a:ea typeface="Verdana" pitchFamily="34" charset="0"/>
                <a:cs typeface="Verdana" pitchFamily="34" charset="0"/>
              </a:rPr>
              <a:t>: </a:t>
            </a:r>
            <a:r>
              <a:rPr lang="de-DE" sz="1400" kern="0" dirty="0" smtClean="0">
                <a:solidFill>
                  <a:prstClr val="black"/>
                </a:solidFill>
                <a:ea typeface="Verdana" pitchFamily="34" charset="0"/>
                <a:cs typeface="Verdana" pitchFamily="34" charset="0"/>
              </a:rPr>
              <a:t/>
            </a:r>
            <a:br>
              <a:rPr lang="de-DE" sz="1400" kern="0" dirty="0" smtClean="0">
                <a:solidFill>
                  <a:prstClr val="black"/>
                </a:solidFill>
                <a:ea typeface="Verdana" pitchFamily="34" charset="0"/>
                <a:cs typeface="Verdana" pitchFamily="34" charset="0"/>
              </a:rPr>
            </a:br>
            <a:r>
              <a:rPr lang="de-DE" sz="1400" kern="0" dirty="0" err="1" smtClean="0">
                <a:solidFill>
                  <a:prstClr val="black"/>
                </a:solidFill>
                <a:ea typeface="Verdana" pitchFamily="34" charset="0"/>
                <a:cs typeface="Verdana" pitchFamily="34" charset="0"/>
              </a:rPr>
              <a:t>Dipl.des.fh</a:t>
            </a:r>
            <a:r>
              <a:rPr lang="de-DE" sz="1400" kern="0" dirty="0" smtClean="0">
                <a:solidFill>
                  <a:prstClr val="black"/>
                </a:solidFill>
                <a:ea typeface="Verdana" pitchFamily="34" charset="0"/>
                <a:cs typeface="Verdana" pitchFamily="34" charset="0"/>
              </a:rPr>
              <a:t> Sabine </a:t>
            </a:r>
            <a:r>
              <a:rPr lang="de-DE" sz="1400" kern="0" dirty="0" smtClean="0">
                <a:solidFill>
                  <a:prstClr val="black"/>
                </a:solidFill>
                <a:ea typeface="Verdana" pitchFamily="34" charset="0"/>
                <a:cs typeface="Verdana" pitchFamily="34" charset="0"/>
              </a:rPr>
              <a:t>Müller-</a:t>
            </a:r>
            <a:r>
              <a:rPr lang="de-DE" sz="1400" kern="0" dirty="0" err="1" smtClean="0">
                <a:solidFill>
                  <a:prstClr val="black"/>
                </a:solidFill>
                <a:ea typeface="Verdana" pitchFamily="34" charset="0"/>
                <a:cs typeface="Verdana" pitchFamily="34" charset="0"/>
              </a:rPr>
              <a:t>Waltle</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9325"/>
            <a:ext cx="3597856" cy="307777"/>
          </a:xfrm>
          <a:prstGeom prst="rect">
            <a:avLst/>
          </a:prstGeom>
          <a:noFill/>
        </p:spPr>
        <p:txBody>
          <a:bodyPr wrap="square" rtlCol="0">
            <a:spAutoFit/>
          </a:bodyPr>
          <a:lstStyle/>
          <a:p>
            <a:pPr lvl="0" defTabSz="1043056">
              <a:defRPr/>
            </a:pPr>
            <a:r>
              <a:rPr lang="de-DE" sz="1400" kern="0" dirty="0" smtClean="0">
                <a:solidFill>
                  <a:prstClr val="black"/>
                </a:solidFill>
                <a:ea typeface="Verdana" pitchFamily="34" charset="0"/>
                <a:cs typeface="Verdana" pitchFamily="34" charset="0"/>
              </a:rPr>
              <a:t>sabine@waltle.de</a:t>
            </a:r>
            <a:endParaRPr lang="de-DE" sz="1400" kern="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6"/>
            <a:ext cx="2186180" cy="307777"/>
          </a:xfrm>
          <a:prstGeom prst="rect">
            <a:avLst/>
          </a:prstGeom>
          <a:noFill/>
        </p:spPr>
        <p:txBody>
          <a:bodyPr wrap="square" rtlCol="0">
            <a:spAutoFit/>
          </a:bodyPr>
          <a:lstStyle/>
          <a:p>
            <a:pPr lvl="0" defTabSz="1043056">
              <a:defRPr/>
            </a:pPr>
            <a:r>
              <a:rPr lang="de-DE" sz="1400" kern="0" dirty="0">
                <a:solidFill>
                  <a:prstClr val="black"/>
                </a:solidFill>
                <a:ea typeface="Verdana" pitchFamily="34" charset="0"/>
                <a:cs typeface="Verdana" pitchFamily="34" charset="0"/>
              </a:rPr>
              <a:t>+49 </a:t>
            </a:r>
            <a:r>
              <a:rPr lang="de-DE" sz="1400" kern="0" dirty="0" smtClean="0">
                <a:solidFill>
                  <a:prstClr val="black"/>
                </a:solidFill>
                <a:ea typeface="Verdana" pitchFamily="34" charset="0"/>
                <a:cs typeface="Verdana" pitchFamily="34" charset="0"/>
              </a:rPr>
              <a:t>172 9331021</a:t>
            </a:r>
            <a:endParaRPr lang="de-DE" sz="1400" kern="0" dirty="0">
              <a:solidFill>
                <a:prstClr val="black"/>
              </a:solidFill>
              <a:ea typeface="Verdana" pitchFamily="34" charset="0"/>
              <a:cs typeface="Verdana" pitchFamily="34" charset="0"/>
            </a:endParaRPr>
          </a:p>
        </p:txBody>
      </p:sp>
      <p:pic>
        <p:nvPicPr>
          <p:cNvPr id="21" name="Grafik 20">
            <a:extLst>
              <a:ext uri="{FF2B5EF4-FFF2-40B4-BE49-F238E27FC236}">
                <a16:creationId xmlns:a16="http://schemas.microsoft.com/office/drawing/2014/main" id="{798B8A69-217B-9941-89FC-28D898321E48}"/>
              </a:ext>
            </a:extLst>
          </p:cNvPr>
          <p:cNvPicPr>
            <a:picLocks noChangeAspect="1"/>
          </p:cNvPicPr>
          <p:nvPr/>
        </p:nvPicPr>
        <p:blipFill>
          <a:blip r:embed="rId2"/>
          <a:stretch>
            <a:fillRect/>
          </a:stretch>
        </p:blipFill>
        <p:spPr>
          <a:xfrm>
            <a:off x="1027758" y="2742988"/>
            <a:ext cx="234000" cy="234000"/>
          </a:xfrm>
          <a:prstGeom prst="rect">
            <a:avLst/>
          </a:prstGeom>
        </p:spPr>
      </p:pic>
      <p:pic>
        <p:nvPicPr>
          <p:cNvPr id="22" name="Grafik 21">
            <a:extLst>
              <a:ext uri="{FF2B5EF4-FFF2-40B4-BE49-F238E27FC236}">
                <a16:creationId xmlns:a16="http://schemas.microsoft.com/office/drawing/2014/main" id="{39C990E3-E7F5-2E40-BF54-7F8D2B6A511A}"/>
              </a:ext>
            </a:extLst>
          </p:cNvPr>
          <p:cNvPicPr>
            <a:picLocks noChangeAspect="1"/>
          </p:cNvPicPr>
          <p:nvPr/>
        </p:nvPicPr>
        <p:blipFill>
          <a:blip r:embed="rId3"/>
          <a:stretch>
            <a:fillRect/>
          </a:stretch>
        </p:blipFill>
        <p:spPr>
          <a:xfrm>
            <a:off x="1027757" y="3004861"/>
            <a:ext cx="234000" cy="234000"/>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8039" y="1128631"/>
            <a:ext cx="3732421" cy="2236952"/>
          </a:xfrm>
          <a:prstGeom prst="rect">
            <a:avLst/>
          </a:prstGeom>
        </p:spPr>
      </p:pic>
      <p:sp>
        <p:nvSpPr>
          <p:cNvPr id="12" name="Textfeld 11">
            <a:extLst>
              <a:ext uri="{FF2B5EF4-FFF2-40B4-BE49-F238E27FC236}">
                <a16:creationId xmlns:a16="http://schemas.microsoft.com/office/drawing/2014/main" id="{70C92C94-7098-FE42-B42F-36555A45F86F}"/>
              </a:ext>
            </a:extLst>
          </p:cNvPr>
          <p:cNvSpPr txBox="1"/>
          <p:nvPr/>
        </p:nvSpPr>
        <p:spPr>
          <a:xfrm>
            <a:off x="1332522" y="3210935"/>
            <a:ext cx="3573197" cy="307777"/>
          </a:xfrm>
          <a:prstGeom prst="rect">
            <a:avLst/>
          </a:prstGeom>
          <a:noFill/>
        </p:spPr>
        <p:txBody>
          <a:bodyPr wrap="square" rtlCol="0">
            <a:spAutoFit/>
          </a:bodyPr>
          <a:lstStyle/>
          <a:p>
            <a:r>
              <a:rPr lang="en-US" sz="1400" dirty="0">
                <a:solidFill>
                  <a:prstClr val="black"/>
                </a:solidFill>
                <a:ea typeface="Verdana" pitchFamily="34" charset="0"/>
                <a:cs typeface="Verdana" pitchFamily="34" charset="0"/>
              </a:rPr>
              <a:t>www.waltledesign.de</a:t>
            </a:r>
            <a:endParaRPr lang="de-DE" sz="1400" dirty="0">
              <a:solidFill>
                <a:prstClr val="black"/>
              </a:solidFill>
              <a:ea typeface="Verdana" pitchFamily="34" charset="0"/>
              <a:cs typeface="Verdana" pitchFamily="34" charset="0"/>
            </a:endParaRPr>
          </a:p>
        </p:txBody>
      </p:sp>
      <p:pic>
        <p:nvPicPr>
          <p:cNvPr id="13" name="Grafik 12">
            <a:extLst>
              <a:ext uri="{FF2B5EF4-FFF2-40B4-BE49-F238E27FC236}">
                <a16:creationId xmlns:a16="http://schemas.microsoft.com/office/drawing/2014/main" id="{FF6E3B58-22C1-3441-B2E3-448524A38B1A}"/>
              </a:ext>
            </a:extLst>
          </p:cNvPr>
          <p:cNvPicPr>
            <a:picLocks noChangeAspect="1"/>
          </p:cNvPicPr>
          <p:nvPr/>
        </p:nvPicPr>
        <p:blipFill>
          <a:blip r:embed="rId5"/>
          <a:stretch>
            <a:fillRect/>
          </a:stretch>
        </p:blipFill>
        <p:spPr>
          <a:xfrm>
            <a:off x="1027756" y="3264574"/>
            <a:ext cx="234000" cy="234000"/>
          </a:xfrm>
          <a:prstGeom prst="rect">
            <a:avLst/>
          </a:prstGeom>
        </p:spPr>
      </p:pic>
      <p:sp>
        <p:nvSpPr>
          <p:cNvPr id="1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a:xfrm>
            <a:off x="1033249" y="4013012"/>
            <a:ext cx="4834151" cy="2101614"/>
          </a:xfrm>
        </p:spPr>
        <p:txBody>
          <a:bodyPr/>
          <a:lstStyle/>
          <a:p>
            <a:pPr lvl="0" defTabSz="1043056"/>
            <a:r>
              <a:rPr lang="de-DE" sz="1300" dirty="0"/>
              <a:t>Unternehmensprofil</a:t>
            </a:r>
          </a:p>
          <a:p>
            <a:r>
              <a:rPr lang="de-DE" sz="1400" b="0" dirty="0"/>
              <a:t>Ihr Ansprechpartner für wirksame Businessillustrationen, wie Change-, Ziel- und Strategiebilder , effektives </a:t>
            </a:r>
            <a:r>
              <a:rPr lang="de-DE" sz="1400" b="0" dirty="0" smtClean="0"/>
              <a:t>Graphic-Recordings</a:t>
            </a:r>
            <a:r>
              <a:rPr lang="de-DE" sz="1400" b="0" dirty="0"/>
              <a:t> </a:t>
            </a:r>
            <a:r>
              <a:rPr lang="de-DE" sz="1400" b="0" dirty="0" smtClean="0"/>
              <a:t>von </a:t>
            </a:r>
            <a:r>
              <a:rPr lang="de-DE" sz="1400" b="0" dirty="0"/>
              <a:t>Workshops, Vorträgen bis Konferenzen und ihre Zeichenmaschine für Produkt-Development &amp; Ideation Prozesse ( Zeichnerischer Direktübersetzer einer Produkt- bis Plattform Innovation/Idee in ein greifbares Bild)</a:t>
            </a:r>
          </a:p>
          <a:p>
            <a:pPr lvl="0" defTabSz="1043056"/>
            <a:endParaRPr lang="de-DE" sz="1300" b="0" dirty="0"/>
          </a:p>
          <a:p>
            <a:pPr defTabSz="1043056"/>
            <a:endParaRPr lang="de-DE" sz="1300" b="0" dirty="0">
              <a:solidFill>
                <a:prstClr val="black"/>
              </a:solidFill>
            </a:endParaRPr>
          </a:p>
          <a:p>
            <a:pPr lvl="0" defTabSz="1043056"/>
            <a:endParaRPr lang="de-DE" sz="1300" b="0" dirty="0"/>
          </a:p>
          <a:p>
            <a:pPr lvl="0" defTabSz="1043056"/>
            <a:endParaRPr lang="de-DE" sz="1300" b="0" dirty="0"/>
          </a:p>
          <a:p>
            <a:pPr lvl="0" defTabSz="1043056"/>
            <a:endParaRPr lang="de-DE" sz="1300" b="0" dirty="0"/>
          </a:p>
          <a:p>
            <a:pPr lvl="0" defTabSz="1043056"/>
            <a:endParaRPr lang="de-DE" sz="1300" b="0" dirty="0"/>
          </a:p>
        </p:txBody>
      </p:sp>
    </p:spTree>
    <p:extLst>
      <p:ext uri="{BB962C8B-B14F-4D97-AF65-F5344CB8AC3E}">
        <p14:creationId xmlns:p14="http://schemas.microsoft.com/office/powerpoint/2010/main" val="1241699875"/>
      </p:ext>
    </p:extLst>
  </p:cSld>
  <p:clrMapOvr>
    <a:masterClrMapping/>
  </p:clrMapOvr>
  <p:transition spd="slow" advTm="10000">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lvl="0" defTabSz="1043056">
              <a:lnSpc>
                <a:spcPct val="100000"/>
              </a:lnSpc>
              <a:spcBef>
                <a:spcPts val="0"/>
              </a:spcBef>
              <a:defRPr/>
            </a:pPr>
            <a:r>
              <a:rPr lang="de-DE" kern="0" dirty="0">
                <a:solidFill>
                  <a:prstClr val="black"/>
                </a:solidFill>
              </a:rPr>
              <a:t>Webdesign Hannover </a:t>
            </a:r>
          </a:p>
          <a:p>
            <a:pPr lvl="0" defTabSz="1043056">
              <a:lnSpc>
                <a:spcPct val="100000"/>
              </a:lnSpc>
              <a:spcBef>
                <a:spcPts val="0"/>
              </a:spcBef>
              <a:defRPr/>
            </a:pPr>
            <a:r>
              <a:rPr lang="de-DE" kern="0" dirty="0">
                <a:solidFill>
                  <a:prstClr val="black"/>
                </a:solidFill>
              </a:rPr>
              <a:t>Angermann </a:t>
            </a:r>
            <a:r>
              <a:rPr lang="de-DE" kern="0" dirty="0" err="1">
                <a:solidFill>
                  <a:prstClr val="black"/>
                </a:solidFill>
              </a:rPr>
              <a:t>Boye</a:t>
            </a:r>
            <a:r>
              <a:rPr lang="de-DE" kern="0" dirty="0">
                <a:solidFill>
                  <a:prstClr val="black"/>
                </a:solidFill>
              </a:rPr>
              <a:t> GbR</a:t>
            </a:r>
            <a:endParaRPr lang="de-DE" b="0" kern="0"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a:p>
            <a:pPr defTabSz="1043056"/>
            <a:r>
              <a:rPr lang="de-DE" dirty="0">
                <a:solidFill>
                  <a:prstClr val="black"/>
                </a:solidFill>
              </a:rPr>
              <a:t> </a:t>
            </a:r>
          </a:p>
          <a:p>
            <a:pPr lvl="0" defTabSz="1043056"/>
            <a:endParaRPr lang="de-DE" dirty="0">
              <a:solidFill>
                <a:prstClr val="black"/>
              </a:solidFill>
            </a:endParaRP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defTabSz="1043056"/>
            <a:r>
              <a:rPr lang="de-DE" b="0" dirty="0">
                <a:solidFill>
                  <a:prstClr val="black"/>
                </a:solidFill>
              </a:rPr>
              <a:t>Website Entwicklung, </a:t>
            </a:r>
            <a:r>
              <a:rPr lang="de-DE" b="0" dirty="0" err="1">
                <a:solidFill>
                  <a:prstClr val="black"/>
                </a:solidFill>
              </a:rPr>
              <a:t>Responsive</a:t>
            </a:r>
            <a:r>
              <a:rPr lang="de-DE" b="0" dirty="0">
                <a:solidFill>
                  <a:prstClr val="black"/>
                </a:solidFill>
              </a:rPr>
              <a:t> Webdesign, Konzeption, UX – Design, barrierefrei, Suchmaschinen, PHP, CSS 3, </a:t>
            </a:r>
            <a:r>
              <a:rPr lang="de-DE" b="0" dirty="0" err="1">
                <a:solidFill>
                  <a:prstClr val="black"/>
                </a:solidFill>
              </a:rPr>
              <a:t>html</a:t>
            </a:r>
            <a:r>
              <a:rPr lang="de-DE" b="0" dirty="0">
                <a:solidFill>
                  <a:prstClr val="black"/>
                </a:solidFill>
              </a:rPr>
              <a:t> 5, Newsletter, Werbegrafik, Geschäftsgrafik, Corporate Design, Logoentwicklung, Beratung, Bildbearbeitung, Illustration, Animation, </a:t>
            </a:r>
            <a:r>
              <a:rPr lang="de-DE" b="0" dirty="0" err="1">
                <a:solidFill>
                  <a:prstClr val="black"/>
                </a:solidFill>
              </a:rPr>
              <a:t>Erklärfilm</a:t>
            </a:r>
            <a:r>
              <a:rPr lang="de-DE" b="0" dirty="0">
                <a:solidFill>
                  <a:prstClr val="black"/>
                </a:solidFill>
              </a:rPr>
              <a:t>, individuelle Texte, leichte Sprache, persönliche Note, authentisch.</a:t>
            </a:r>
          </a:p>
          <a:p>
            <a:pPr lvl="0" defTabSz="1043056"/>
            <a:endParaRPr lang="de-DE" dirty="0"/>
          </a:p>
          <a:p>
            <a:pPr lvl="0" defTabSz="1043056"/>
            <a:endParaRPr lang="de-DE" dirty="0"/>
          </a:p>
          <a:p>
            <a:pPr defTabSz="1043056"/>
            <a:endParaRPr lang="de-DE" b="0" dirty="0">
              <a:solidFill>
                <a:prstClr val="black"/>
              </a:solidFill>
            </a:endParaRPr>
          </a:p>
          <a:p>
            <a:pPr lvl="0" defTabSz="1043056"/>
            <a:endParaRPr lang="de-DE" dirty="0"/>
          </a:p>
          <a:p>
            <a:pPr lvl="0" defTabSz="1043056"/>
            <a:endParaRPr lang="de-DE" dirty="0"/>
          </a:p>
          <a:p>
            <a:pPr lvl="0" defTabSz="1043056"/>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lnSpc>
                <a:spcPct val="100000"/>
              </a:lnSpc>
              <a:spcBef>
                <a:spcPts val="0"/>
              </a:spcBef>
              <a:defRPr/>
            </a:pP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kern="0" dirty="0">
                <a:solidFill>
                  <a:prstClr val="black"/>
                </a:solidFill>
                <a:ea typeface="Verdana" pitchFamily="34" charset="0"/>
                <a:cs typeface="Verdana" pitchFamily="34" charset="0"/>
              </a:rPr>
              <a:t>Gesellschafterin:</a:t>
            </a:r>
            <a:br>
              <a:rPr lang="de-DE" sz="1400" kern="0" dirty="0">
                <a:solidFill>
                  <a:prstClr val="black"/>
                </a:solidFill>
                <a:ea typeface="Verdana" pitchFamily="34" charset="0"/>
                <a:cs typeface="Verdana" pitchFamily="34" charset="0"/>
              </a:rPr>
            </a:br>
            <a:r>
              <a:rPr lang="de-DE" sz="1400" kern="0" dirty="0">
                <a:solidFill>
                  <a:prstClr val="black"/>
                </a:solidFill>
                <a:ea typeface="Verdana" pitchFamily="34" charset="0"/>
                <a:cs typeface="Verdana" pitchFamily="34" charset="0"/>
              </a:rPr>
              <a:t>Astrid Angermann</a:t>
            </a:r>
            <a:br>
              <a:rPr lang="de-DE" sz="1400" kern="0" dirty="0">
                <a:solidFill>
                  <a:prstClr val="black"/>
                </a:solidFill>
                <a:ea typeface="Verdana" pitchFamily="34" charset="0"/>
                <a:cs typeface="Verdana" pitchFamily="34" charset="0"/>
              </a:rPr>
            </a:br>
            <a:r>
              <a:rPr lang="de-DE" sz="1400" kern="0" dirty="0">
                <a:solidFill>
                  <a:prstClr val="black"/>
                </a:solidFill>
                <a:ea typeface="Verdana" pitchFamily="34" charset="0"/>
                <a:cs typeface="Verdana" pitchFamily="34" charset="0"/>
              </a:rPr>
              <a:t>Inga </a:t>
            </a:r>
            <a:r>
              <a:rPr lang="de-DE" sz="1400" kern="0" dirty="0" err="1">
                <a:solidFill>
                  <a:prstClr val="black"/>
                </a:solidFill>
                <a:ea typeface="Verdana" pitchFamily="34" charset="0"/>
                <a:cs typeface="Verdana" pitchFamily="34" charset="0"/>
              </a:rPr>
              <a:t>Boye</a:t>
            </a:r>
            <a:r>
              <a:rPr lang="de-DE" sz="1400" kern="0" dirty="0">
                <a:solidFill>
                  <a:prstClr val="black"/>
                </a:solidFill>
                <a:ea typeface="Verdana" pitchFamily="34" charset="0"/>
                <a:cs typeface="Verdana" pitchFamily="34" charset="0"/>
              </a:rPr>
              <a:t/>
            </a:r>
            <a:br>
              <a:rPr lang="de-DE" sz="1400" kern="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2" y="3210935"/>
            <a:ext cx="3573197" cy="307777"/>
          </a:xfrm>
          <a:prstGeom prst="rect">
            <a:avLst/>
          </a:prstGeom>
          <a:noFill/>
        </p:spPr>
        <p:txBody>
          <a:bodyPr wrap="square" rtlCol="0">
            <a:spAutoFit/>
          </a:bodyPr>
          <a:lstStyle/>
          <a:p>
            <a:r>
              <a:rPr lang="de-DE" sz="1400" dirty="0" err="1"/>
              <a:t>www.webdesign-hannover.de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9325"/>
            <a:ext cx="3597856" cy="307777"/>
          </a:xfrm>
          <a:prstGeom prst="rect">
            <a:avLst/>
          </a:prstGeom>
          <a:noFill/>
        </p:spPr>
        <p:txBody>
          <a:bodyPr wrap="square" rtlCol="0">
            <a:spAutoFit/>
          </a:bodyPr>
          <a:lstStyle/>
          <a:p>
            <a:pPr lvl="0" defTabSz="1043056">
              <a:defRPr/>
            </a:pPr>
            <a:r>
              <a:rPr lang="de-DE" sz="1400" kern="0" dirty="0" err="1">
                <a:solidFill>
                  <a:prstClr val="black"/>
                </a:solidFill>
                <a:ea typeface="Verdana" pitchFamily="34" charset="0"/>
                <a:cs typeface="Verdana" pitchFamily="34" charset="0"/>
              </a:rPr>
              <a:t>an@webdesign-hannover.de</a:t>
            </a:r>
            <a:endParaRPr lang="de-DE" sz="1400" kern="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6"/>
            <a:ext cx="2186180" cy="307777"/>
          </a:xfrm>
          <a:prstGeom prst="rect">
            <a:avLst/>
          </a:prstGeom>
          <a:noFill/>
        </p:spPr>
        <p:txBody>
          <a:bodyPr wrap="square" rtlCol="0">
            <a:spAutoFit/>
          </a:bodyPr>
          <a:lstStyle/>
          <a:p>
            <a:pPr lvl="0" defTabSz="1043056">
              <a:defRPr/>
            </a:pPr>
            <a:r>
              <a:rPr lang="de-DE" sz="1400" kern="0" dirty="0">
                <a:solidFill>
                  <a:prstClr val="black"/>
                </a:solidFill>
                <a:ea typeface="Verdana" pitchFamily="34" charset="0"/>
                <a:cs typeface="Verdana" pitchFamily="34" charset="0"/>
              </a:rPr>
              <a:t>+49 511 </a:t>
            </a:r>
            <a:r>
              <a:rPr lang="de-DE" sz="1400" kern="0" dirty="0">
                <a:solidFill>
                  <a:prstClr val="black"/>
                </a:solidFill>
              </a:rPr>
              <a:t>760 069 83</a:t>
            </a:r>
            <a:endParaRPr lang="de-DE" sz="1400" kern="0" dirty="0">
              <a:solidFill>
                <a:prstClr val="black"/>
              </a:solidFill>
              <a:ea typeface="Verdana" pitchFamily="34" charset="0"/>
              <a:cs typeface="Verdana" pitchFamily="34" charset="0"/>
            </a:endParaRPr>
          </a:p>
        </p:txBody>
      </p:sp>
      <p:pic>
        <p:nvPicPr>
          <p:cNvPr id="18" name="Picture 2" descr="Webdesign Hannover">
            <a:extLst>
              <a:ext uri="{FF2B5EF4-FFF2-40B4-BE49-F238E27FC236}">
                <a16:creationId xmlns:a16="http://schemas.microsoft.com/office/drawing/2014/main" id="{CD5F0728-9070-8C45-B42E-A720286DA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771" y="1333004"/>
            <a:ext cx="4114456" cy="1733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fik 20">
            <a:extLst>
              <a:ext uri="{FF2B5EF4-FFF2-40B4-BE49-F238E27FC236}">
                <a16:creationId xmlns:a16="http://schemas.microsoft.com/office/drawing/2014/main" id="{798B8A69-217B-9941-89FC-28D898321E48}"/>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22" name="Grafik 21">
            <a:extLst>
              <a:ext uri="{FF2B5EF4-FFF2-40B4-BE49-F238E27FC236}">
                <a16:creationId xmlns:a16="http://schemas.microsoft.com/office/drawing/2014/main" id="{39C990E3-E7F5-2E40-BF54-7F8D2B6A511A}"/>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3" name="Grafik 22">
            <a:extLst>
              <a:ext uri="{FF2B5EF4-FFF2-40B4-BE49-F238E27FC236}">
                <a16:creationId xmlns:a16="http://schemas.microsoft.com/office/drawing/2014/main" id="{45065F88-81D2-7D46-A8CE-26E1DEF2457F}"/>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3233736122"/>
      </p:ext>
    </p:extLst>
  </p:cSld>
  <p:clrMapOvr>
    <a:masterClrMapping/>
  </p:clrMapOvr>
  <p:transition spd="slow" advTm="10000">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defTabSz="1043056"/>
            <a:r>
              <a:rPr lang="de-DE" dirty="0" err="1">
                <a:solidFill>
                  <a:prstClr val="black"/>
                </a:solidFill>
              </a:rPr>
              <a:t>Zypix</a:t>
            </a:r>
            <a:r>
              <a:rPr lang="de-DE" dirty="0">
                <a:solidFill>
                  <a:prstClr val="black"/>
                </a:solidFill>
              </a:rPr>
              <a:t> – Film &amp; Foto Hannover GmbH</a:t>
            </a:r>
          </a:p>
          <a:p>
            <a:pPr lvl="0"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a:p>
            <a:pPr defTabSz="1043056"/>
            <a:r>
              <a:rPr lang="de-DE" dirty="0">
                <a:solidFill>
                  <a:prstClr val="black"/>
                </a:solidFill>
              </a:rPr>
              <a:t> </a:t>
            </a:r>
          </a:p>
          <a:p>
            <a:pPr lvl="0" defTabSz="1043056"/>
            <a:endParaRPr lang="de-DE" dirty="0">
              <a:solidFill>
                <a:prstClr val="black"/>
              </a:solidFill>
            </a:endParaRPr>
          </a:p>
          <a:p>
            <a:pPr defTabSz="1043056"/>
            <a:endParaRPr lang="de-DE" dirty="0">
              <a:solidFill>
                <a:prstClr val="black"/>
              </a:solidFill>
            </a:endParaRPr>
          </a:p>
          <a:p>
            <a:pPr lvl="0" defTabSz="1043056"/>
            <a:endParaRPr lang="de-DE" dirty="0">
              <a:solidFill>
                <a:prstClr val="black"/>
              </a:solidFil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p>
          <a:p>
            <a:pPr defTabSz="1043056"/>
            <a:r>
              <a:rPr lang="de-DE" b="0" dirty="0">
                <a:solidFill>
                  <a:prstClr val="black"/>
                </a:solidFill>
              </a:rPr>
              <a:t>Seit 2012 realisiert </a:t>
            </a:r>
            <a:r>
              <a:rPr lang="de-DE" b="0" dirty="0" err="1">
                <a:solidFill>
                  <a:prstClr val="black"/>
                </a:solidFill>
              </a:rPr>
              <a:t>Zypix</a:t>
            </a:r>
            <a:r>
              <a:rPr lang="de-DE" b="0" dirty="0">
                <a:solidFill>
                  <a:prstClr val="black"/>
                </a:solidFill>
              </a:rPr>
              <a:t> Marketingkampagnen mit dem Schwerpunkt Film und Video. Ob </a:t>
            </a:r>
            <a:r>
              <a:rPr lang="de-DE" b="0" dirty="0" err="1">
                <a:solidFill>
                  <a:prstClr val="black"/>
                </a:solidFill>
              </a:rPr>
              <a:t>Social</a:t>
            </a:r>
            <a:r>
              <a:rPr lang="de-DE" b="0" dirty="0">
                <a:solidFill>
                  <a:prstClr val="black"/>
                </a:solidFill>
              </a:rPr>
              <a:t> Media Clip, Image- und Werbefilm oder virales YouTube Video, unsere Konzepte begeistern Kund*innen verschiedener Branchen.</a:t>
            </a:r>
          </a:p>
          <a:p>
            <a:pPr lvl="0" defTabSz="1043056"/>
            <a:endParaRPr lang="de-DE" dirty="0"/>
          </a:p>
          <a:p>
            <a:pPr lvl="0" defTabSz="1043056"/>
            <a:endParaRPr lang="de-DE" dirty="0"/>
          </a:p>
          <a:p>
            <a:pPr lvl="0" defTabSz="1043056"/>
            <a:endParaRPr lang="de-DE" dirty="0"/>
          </a:p>
          <a:p>
            <a:pPr lvl="0" defTabSz="1043056"/>
            <a:endParaRPr lang="de-DE" dirty="0"/>
          </a:p>
          <a:p>
            <a:pPr defTabSz="1043056"/>
            <a:endParaRPr lang="de-DE" b="0" dirty="0">
              <a:solidFill>
                <a:prstClr val="black"/>
              </a:solidFill>
            </a:endParaRPr>
          </a:p>
          <a:p>
            <a:pPr lvl="0" defTabSz="1043056"/>
            <a:endParaRPr lang="de-DE" dirty="0"/>
          </a:p>
          <a:p>
            <a:pPr lvl="0" defTabSz="1043056"/>
            <a:endParaRPr lang="de-DE" dirty="0"/>
          </a:p>
          <a:p>
            <a:pPr lvl="0" defTabSz="1043056"/>
            <a:endParaRPr lang="de-DE" dirty="0"/>
          </a:p>
          <a:p>
            <a:pPr lvl="0" defTabSz="1043056"/>
            <a:endParaRPr lang="de-DE"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lvl="0" defTabSz="1043056"/>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Geschäftsführer:</a:t>
            </a:r>
            <a:r>
              <a:rPr lang="de-DE" sz="1400" dirty="0">
                <a:solidFill>
                  <a:prstClr val="black"/>
                </a:solidFill>
              </a:rPr>
              <a:t> </a:t>
            </a:r>
            <a:br>
              <a:rPr lang="de-DE" sz="1400" dirty="0">
                <a:solidFill>
                  <a:prstClr val="black"/>
                </a:solidFill>
              </a:rPr>
            </a:br>
            <a:r>
              <a:rPr lang="de-DE" sz="1400" dirty="0">
                <a:solidFill>
                  <a:prstClr val="black"/>
                </a:solidFill>
              </a:rPr>
              <a:t>Marian </a:t>
            </a:r>
            <a:r>
              <a:rPr lang="de-DE" sz="1400" dirty="0" err="1">
                <a:solidFill>
                  <a:prstClr val="black"/>
                </a:solidFill>
              </a:rPr>
              <a:t>Wintzenburg</a:t>
            </a:r>
            <a:r>
              <a:rPr lang="de-DE" sz="1400" dirty="0">
                <a:solidFill>
                  <a:prstClr val="black"/>
                </a:solidFill>
              </a:rPr>
              <a:t> </a:t>
            </a:r>
            <a:br>
              <a:rPr lang="de-DE" sz="1400" dirty="0">
                <a:solidFill>
                  <a:prstClr val="black"/>
                </a:solidFill>
              </a:rPr>
            </a:br>
            <a:r>
              <a:rPr lang="de-DE" sz="1400" dirty="0">
                <a:solidFill>
                  <a:prstClr val="black"/>
                </a:solidFill>
              </a:rPr>
              <a:t>Henrik von </a:t>
            </a:r>
            <a:r>
              <a:rPr lang="de-DE" sz="1400" dirty="0" err="1">
                <a:solidFill>
                  <a:prstClr val="black"/>
                </a:solidFill>
              </a:rPr>
              <a:t>Fehrn-Stender</a:t>
            </a:r>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kern="0" dirty="0">
                <a:solidFill>
                  <a:prstClr val="black"/>
                </a:solidFill>
                <a:ea typeface="Verdana" pitchFamily="34" charset="0"/>
                <a:cs typeface="Verdana" pitchFamily="34" charset="0"/>
              </a:rPr>
              <a:t/>
            </a:r>
            <a:br>
              <a:rPr lang="de-DE" sz="1400" kern="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2" y="3210936"/>
            <a:ext cx="3573197" cy="307777"/>
          </a:xfrm>
          <a:prstGeom prst="rect">
            <a:avLst/>
          </a:prstGeom>
          <a:noFill/>
        </p:spPr>
        <p:txBody>
          <a:bodyPr wrap="square" rtlCol="0">
            <a:spAutoFit/>
          </a:bodyPr>
          <a:lstStyle/>
          <a:p>
            <a:r>
              <a:rPr lang="de-DE" sz="1400" dirty="0" err="1">
                <a:solidFill>
                  <a:prstClr val="black"/>
                </a:solidFill>
                <a:ea typeface="Verdana" pitchFamily="34" charset="0"/>
                <a:cs typeface="Verdana" pitchFamily="34" charset="0"/>
              </a:rPr>
              <a:t>www.zypix.de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2" y="2949326"/>
            <a:ext cx="3597856"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info@zypix.de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847"/>
            <a:ext cx="2186180" cy="307777"/>
          </a:xfrm>
          <a:prstGeom prst="rect">
            <a:avLst/>
          </a:prstGeom>
          <a:noFill/>
        </p:spPr>
        <p:txBody>
          <a:bodyPr wrap="square" rtlCol="0">
            <a:spAutoFit/>
          </a:bodyPr>
          <a:lstStyle/>
          <a:p>
            <a:pPr lvl="0" defTabSz="1043056"/>
            <a:r>
              <a:rPr lang="de-DE" sz="1400" dirty="0">
                <a:solidFill>
                  <a:prstClr val="black">
                    <a:lumMod val="95000"/>
                    <a:lumOff val="5000"/>
                  </a:prstClr>
                </a:solidFill>
                <a:ea typeface="Verdana" pitchFamily="34" charset="0"/>
                <a:cs typeface="Verdana" pitchFamily="34" charset="0"/>
              </a:rPr>
              <a:t>+49 </a:t>
            </a:r>
            <a:r>
              <a:rPr lang="de-DE" sz="1400" dirty="0">
                <a:solidFill>
                  <a:prstClr val="black"/>
                </a:solidFill>
                <a:ea typeface="Verdana" pitchFamily="34" charset="0"/>
                <a:cs typeface="Verdana" pitchFamily="34" charset="0"/>
              </a:rPr>
              <a:t>511 22064380</a:t>
            </a:r>
          </a:p>
        </p:txBody>
      </p:sp>
      <p:pic>
        <p:nvPicPr>
          <p:cNvPr id="18" name="Picture 2" descr="C:\Users\TEMP\AppData\Local\Microsoft\Windows\Temporary Internet Files\Content.Outlook\SGK0C4HO\Zypix Logo SW HD.jpg">
            <a:extLst>
              <a:ext uri="{FF2B5EF4-FFF2-40B4-BE49-F238E27FC236}">
                <a16:creationId xmlns:a16="http://schemas.microsoft.com/office/drawing/2014/main" id="{56D01186-486E-7B42-895C-A1CCAC7BD5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071" y="1534155"/>
            <a:ext cx="2375855" cy="1336419"/>
          </a:xfrm>
          <a:prstGeom prst="rect">
            <a:avLst/>
          </a:prstGeom>
          <a:noFill/>
          <a:extLst>
            <a:ext uri="{909E8E84-426E-40DD-AFC4-6F175D3DCCD1}">
              <a14:hiddenFill xmlns:a14="http://schemas.microsoft.com/office/drawing/2010/main">
                <a:solidFill>
                  <a:srgbClr val="FFFFFF"/>
                </a:solidFill>
              </a14:hiddenFill>
            </a:ext>
          </a:extLst>
        </p:spPr>
      </p:pic>
      <p:pic>
        <p:nvPicPr>
          <p:cNvPr id="21" name="Grafik 20">
            <a:extLst>
              <a:ext uri="{FF2B5EF4-FFF2-40B4-BE49-F238E27FC236}">
                <a16:creationId xmlns:a16="http://schemas.microsoft.com/office/drawing/2014/main" id="{88C6DE1D-5C4A-CB4F-AF3A-39D24C42D0A6}"/>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22" name="Grafik 21">
            <a:extLst>
              <a:ext uri="{FF2B5EF4-FFF2-40B4-BE49-F238E27FC236}">
                <a16:creationId xmlns:a16="http://schemas.microsoft.com/office/drawing/2014/main" id="{0FC0111F-AE33-574F-94BE-816B0006C4DB}"/>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3" name="Grafik 22">
            <a:extLst>
              <a:ext uri="{FF2B5EF4-FFF2-40B4-BE49-F238E27FC236}">
                <a16:creationId xmlns:a16="http://schemas.microsoft.com/office/drawing/2014/main" id="{7A59B125-B03A-3742-A1FA-98F9EDADAFEE}"/>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484377104"/>
      </p:ext>
    </p:extLst>
  </p:cSld>
  <p:clrMapOvr>
    <a:masterClrMapping/>
  </p:clrMapOvr>
  <p:transition spd="slow" advTm="10000">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437B0E8-B175-9B47-B451-07FD2498EEB1}"/>
              </a:ext>
            </a:extLst>
          </p:cNvPr>
          <p:cNvPicPr>
            <a:picLocks noChangeAspect="1"/>
          </p:cNvPicPr>
          <p:nvPr/>
        </p:nvPicPr>
        <p:blipFill>
          <a:blip r:embed="rId2"/>
          <a:stretch>
            <a:fillRect/>
          </a:stretch>
        </p:blipFill>
        <p:spPr>
          <a:xfrm>
            <a:off x="2819400" y="134274"/>
            <a:ext cx="6405107" cy="3666367"/>
          </a:xfrm>
          <a:prstGeom prst="rect">
            <a:avLst/>
          </a:prstGeom>
        </p:spPr>
      </p:pic>
      <p:sp>
        <p:nvSpPr>
          <p:cNvPr id="2" name="Textfeld 1">
            <a:extLst>
              <a:ext uri="{FF2B5EF4-FFF2-40B4-BE49-F238E27FC236}">
                <a16:creationId xmlns:a16="http://schemas.microsoft.com/office/drawing/2014/main" id="{42FF160B-EA86-8541-A9FB-043F9264AD93}"/>
              </a:ext>
            </a:extLst>
          </p:cNvPr>
          <p:cNvSpPr txBox="1"/>
          <p:nvPr/>
        </p:nvSpPr>
        <p:spPr>
          <a:xfrm>
            <a:off x="2348778" y="4202113"/>
            <a:ext cx="3747222" cy="1077218"/>
          </a:xfrm>
          <a:prstGeom prst="rect">
            <a:avLst/>
          </a:prstGeom>
          <a:noFill/>
        </p:spPr>
        <p:txBody>
          <a:bodyPr wrap="square" rtlCol="0">
            <a:spAutoFit/>
          </a:bodyPr>
          <a:lstStyle/>
          <a:p>
            <a:r>
              <a:rPr lang="de-DE" sz="1600" b="1" dirty="0" err="1">
                <a:ea typeface="Verdana" pitchFamily="34" charset="0"/>
                <a:cs typeface="Verdana" pitchFamily="34" charset="0"/>
              </a:rPr>
              <a:t>hannoverimpuls</a:t>
            </a:r>
            <a:r>
              <a:rPr lang="de-DE" sz="1600" b="1" dirty="0">
                <a:ea typeface="Verdana" pitchFamily="34" charset="0"/>
                <a:cs typeface="Verdana" pitchFamily="34" charset="0"/>
              </a:rPr>
              <a:t> GmbH</a:t>
            </a:r>
          </a:p>
          <a:p>
            <a:r>
              <a:rPr lang="de-DE" sz="1600" dirty="0">
                <a:ea typeface="Verdana" pitchFamily="34" charset="0"/>
                <a:cs typeface="Verdana" pitchFamily="34" charset="0"/>
              </a:rPr>
              <a:t>HALLE 96 – Zentrum für Kreative</a:t>
            </a:r>
          </a:p>
          <a:p>
            <a:r>
              <a:rPr lang="de-DE" sz="1600" dirty="0" err="1">
                <a:ea typeface="Verdana" pitchFamily="34" charset="0"/>
                <a:cs typeface="Verdana" pitchFamily="34" charset="0"/>
              </a:rPr>
              <a:t>Hanomaghof</a:t>
            </a:r>
            <a:r>
              <a:rPr lang="de-DE" sz="1600" dirty="0">
                <a:ea typeface="Verdana" pitchFamily="34" charset="0"/>
                <a:cs typeface="Verdana" pitchFamily="34" charset="0"/>
              </a:rPr>
              <a:t> 2</a:t>
            </a:r>
          </a:p>
          <a:p>
            <a:r>
              <a:rPr lang="de-DE" sz="1600" dirty="0">
                <a:ea typeface="Verdana" pitchFamily="34" charset="0"/>
                <a:cs typeface="Verdana" pitchFamily="34" charset="0"/>
              </a:rPr>
              <a:t>30449 Hannover</a:t>
            </a:r>
          </a:p>
        </p:txBody>
      </p:sp>
      <p:grpSp>
        <p:nvGrpSpPr>
          <p:cNvPr id="15" name="Gruppieren 14">
            <a:extLst>
              <a:ext uri="{FF2B5EF4-FFF2-40B4-BE49-F238E27FC236}">
                <a16:creationId xmlns:a16="http://schemas.microsoft.com/office/drawing/2014/main" id="{3BE2FFC1-9D72-5041-B2CC-2E982084197C}"/>
              </a:ext>
            </a:extLst>
          </p:cNvPr>
          <p:cNvGrpSpPr/>
          <p:nvPr/>
        </p:nvGrpSpPr>
        <p:grpSpPr>
          <a:xfrm>
            <a:off x="6276995" y="4188520"/>
            <a:ext cx="6096000" cy="2039276"/>
            <a:chOff x="6276995" y="4188520"/>
            <a:chExt cx="6096000" cy="2039276"/>
          </a:xfrm>
        </p:grpSpPr>
        <p:sp>
          <p:nvSpPr>
            <p:cNvPr id="5" name="Rechteck 4">
              <a:extLst>
                <a:ext uri="{FF2B5EF4-FFF2-40B4-BE49-F238E27FC236}">
                  <a16:creationId xmlns:a16="http://schemas.microsoft.com/office/drawing/2014/main" id="{479B7AFC-C0FA-1449-BB7E-8CF949336052}"/>
                </a:ext>
              </a:extLst>
            </p:cNvPr>
            <p:cNvSpPr/>
            <p:nvPr/>
          </p:nvSpPr>
          <p:spPr>
            <a:xfrm>
              <a:off x="6276995" y="4188520"/>
              <a:ext cx="6096000" cy="2039276"/>
            </a:xfrm>
            <a:prstGeom prst="rect">
              <a:avLst/>
            </a:prstGeom>
          </p:spPr>
          <p:txBody>
            <a:bodyPr>
              <a:spAutoFit/>
            </a:bodyPr>
            <a:lstStyle/>
            <a:p>
              <a:pPr>
                <a:lnSpc>
                  <a:spcPts val="2160"/>
                </a:lnSpc>
              </a:pPr>
              <a:r>
                <a:rPr lang="de-DE" sz="1600" dirty="0">
                  <a:ea typeface="Verdana" pitchFamily="34" charset="0"/>
                  <a:cs typeface="Verdana" pitchFamily="34" charset="0"/>
                </a:rPr>
                <a:t>Zentrumsleiterin: </a:t>
              </a:r>
            </a:p>
            <a:p>
              <a:pPr>
                <a:lnSpc>
                  <a:spcPts val="2160"/>
                </a:lnSpc>
              </a:pPr>
              <a:r>
                <a:rPr lang="de-DE" sz="1600" dirty="0">
                  <a:ea typeface="Verdana" pitchFamily="34" charset="0"/>
                  <a:cs typeface="Verdana" pitchFamily="34" charset="0"/>
                </a:rPr>
                <a:t>Marion </a:t>
              </a:r>
              <a:r>
                <a:rPr lang="de-DE" sz="1600" dirty="0" err="1">
                  <a:ea typeface="Verdana" pitchFamily="34" charset="0"/>
                  <a:cs typeface="Verdana" pitchFamily="34" charset="0"/>
                </a:rPr>
                <a:t>Grönig</a:t>
              </a:r>
              <a:endParaRPr lang="de-DE" sz="1600" dirty="0">
                <a:ea typeface="Verdana" pitchFamily="34" charset="0"/>
                <a:cs typeface="Verdana" pitchFamily="34" charset="0"/>
              </a:endParaRPr>
            </a:p>
            <a:p>
              <a:pPr>
                <a:lnSpc>
                  <a:spcPts val="2160"/>
                </a:lnSpc>
              </a:pPr>
              <a:endParaRPr lang="de-DE" sz="1600" dirty="0">
                <a:ea typeface="Verdana" pitchFamily="34" charset="0"/>
                <a:cs typeface="Verdana" pitchFamily="34" charset="0"/>
              </a:endParaRPr>
            </a:p>
            <a:p>
              <a:pPr>
                <a:lnSpc>
                  <a:spcPts val="2160"/>
                </a:lnSpc>
              </a:pPr>
              <a:r>
                <a:rPr lang="de-DE" sz="1600" dirty="0">
                  <a:ea typeface="Verdana" pitchFamily="34" charset="0"/>
                  <a:cs typeface="Verdana" pitchFamily="34" charset="0"/>
                </a:rPr>
                <a:t>      +49 (511) 9357-847</a:t>
              </a:r>
            </a:p>
            <a:p>
              <a:pPr>
                <a:lnSpc>
                  <a:spcPts val="2160"/>
                </a:lnSpc>
              </a:pPr>
              <a:r>
                <a:rPr lang="de-DE" sz="1600" dirty="0">
                  <a:ea typeface="Verdana" pitchFamily="34" charset="0"/>
                  <a:cs typeface="Verdana" pitchFamily="34" charset="0"/>
                </a:rPr>
                <a:t>      +49 (511) 9357-848</a:t>
              </a:r>
            </a:p>
            <a:p>
              <a:pPr>
                <a:lnSpc>
                  <a:spcPts val="2160"/>
                </a:lnSpc>
              </a:pPr>
              <a:r>
                <a:rPr lang="de-DE" sz="1600" dirty="0">
                  <a:ea typeface="Verdana" pitchFamily="34" charset="0"/>
                  <a:cs typeface="Verdana" pitchFamily="34" charset="0"/>
                </a:rPr>
                <a:t>      </a:t>
              </a:r>
              <a:r>
                <a:rPr lang="de-DE" sz="1600" dirty="0" err="1">
                  <a:ea typeface="Verdana" pitchFamily="34" charset="0"/>
                  <a:cs typeface="Verdana" pitchFamily="34" charset="0"/>
                </a:rPr>
                <a:t>marion.groenig@hannoverimpuls.de</a:t>
              </a:r>
              <a:endParaRPr lang="de-DE" sz="1600" dirty="0">
                <a:ea typeface="Verdana" pitchFamily="34" charset="0"/>
                <a:cs typeface="Verdana" pitchFamily="34" charset="0"/>
              </a:endParaRPr>
            </a:p>
            <a:p>
              <a:pPr>
                <a:lnSpc>
                  <a:spcPts val="2160"/>
                </a:lnSpc>
              </a:pPr>
              <a:r>
                <a:rPr lang="de-DE" sz="1600" dirty="0">
                  <a:ea typeface="Verdana" pitchFamily="34" charset="0"/>
                  <a:cs typeface="Verdana" pitchFamily="34" charset="0"/>
                </a:rPr>
                <a:t>      </a:t>
              </a:r>
              <a:r>
                <a:rPr lang="de-DE" sz="1600" dirty="0" err="1">
                  <a:ea typeface="Verdana" pitchFamily="34" charset="0"/>
                  <a:cs typeface="Verdana" pitchFamily="34" charset="0"/>
                </a:rPr>
                <a:t>www.hannoverimpuls.de</a:t>
              </a:r>
              <a:endParaRPr lang="de-DE" sz="1600" dirty="0">
                <a:ea typeface="Verdana" pitchFamily="34" charset="0"/>
                <a:cs typeface="Verdana" pitchFamily="34" charset="0"/>
              </a:endParaRPr>
            </a:p>
          </p:txBody>
        </p:sp>
        <p:pic>
          <p:nvPicPr>
            <p:cNvPr id="10" name="Grafik 9">
              <a:extLst>
                <a:ext uri="{FF2B5EF4-FFF2-40B4-BE49-F238E27FC236}">
                  <a16:creationId xmlns:a16="http://schemas.microsoft.com/office/drawing/2014/main" id="{05BB18D7-CF9C-4547-BCD0-3E6067DD4F85}"/>
                </a:ext>
              </a:extLst>
            </p:cNvPr>
            <p:cNvPicPr>
              <a:picLocks noChangeAspect="1"/>
            </p:cNvPicPr>
            <p:nvPr/>
          </p:nvPicPr>
          <p:blipFill rotWithShape="1">
            <a:blip r:embed="rId3"/>
            <a:srcRect l="7" r="-8"/>
            <a:stretch/>
          </p:blipFill>
          <p:spPr>
            <a:xfrm>
              <a:off x="6396737" y="5078589"/>
              <a:ext cx="252033" cy="251999"/>
            </a:xfrm>
            <a:prstGeom prst="rect">
              <a:avLst/>
            </a:prstGeom>
          </p:spPr>
        </p:pic>
        <p:pic>
          <p:nvPicPr>
            <p:cNvPr id="12" name="Grafik 11">
              <a:extLst>
                <a:ext uri="{FF2B5EF4-FFF2-40B4-BE49-F238E27FC236}">
                  <a16:creationId xmlns:a16="http://schemas.microsoft.com/office/drawing/2014/main" id="{3BB4B076-8BC0-1244-B6C4-C88FDD11448B}"/>
                </a:ext>
              </a:extLst>
            </p:cNvPr>
            <p:cNvPicPr>
              <a:picLocks noChangeAspect="1"/>
            </p:cNvPicPr>
            <p:nvPr/>
          </p:nvPicPr>
          <p:blipFill>
            <a:blip r:embed="rId4"/>
            <a:stretch>
              <a:fillRect/>
            </a:stretch>
          </p:blipFill>
          <p:spPr>
            <a:xfrm>
              <a:off x="6396737" y="5640432"/>
              <a:ext cx="251999" cy="251999"/>
            </a:xfrm>
            <a:prstGeom prst="rect">
              <a:avLst/>
            </a:prstGeom>
          </p:spPr>
        </p:pic>
        <p:pic>
          <p:nvPicPr>
            <p:cNvPr id="13" name="Grafik 12">
              <a:extLst>
                <a:ext uri="{FF2B5EF4-FFF2-40B4-BE49-F238E27FC236}">
                  <a16:creationId xmlns:a16="http://schemas.microsoft.com/office/drawing/2014/main" id="{D1E23957-EB3E-A94B-A881-70653253E1B2}"/>
                </a:ext>
              </a:extLst>
            </p:cNvPr>
            <p:cNvPicPr>
              <a:picLocks noChangeAspect="1"/>
            </p:cNvPicPr>
            <p:nvPr/>
          </p:nvPicPr>
          <p:blipFill>
            <a:blip r:embed="rId5"/>
            <a:stretch>
              <a:fillRect/>
            </a:stretch>
          </p:blipFill>
          <p:spPr>
            <a:xfrm>
              <a:off x="6396736" y="5928034"/>
              <a:ext cx="251999" cy="251999"/>
            </a:xfrm>
            <a:prstGeom prst="rect">
              <a:avLst/>
            </a:prstGeom>
          </p:spPr>
        </p:pic>
        <p:pic>
          <p:nvPicPr>
            <p:cNvPr id="14" name="Grafik 13">
              <a:extLst>
                <a:ext uri="{FF2B5EF4-FFF2-40B4-BE49-F238E27FC236}">
                  <a16:creationId xmlns:a16="http://schemas.microsoft.com/office/drawing/2014/main" id="{83297BEB-8BD3-FA42-A402-660B911E3778}"/>
                </a:ext>
              </a:extLst>
            </p:cNvPr>
            <p:cNvPicPr>
              <a:picLocks noChangeAspect="1"/>
            </p:cNvPicPr>
            <p:nvPr/>
          </p:nvPicPr>
          <p:blipFill>
            <a:blip r:embed="rId6"/>
            <a:stretch>
              <a:fillRect/>
            </a:stretch>
          </p:blipFill>
          <p:spPr>
            <a:xfrm>
              <a:off x="6396735" y="5362072"/>
              <a:ext cx="251999" cy="251999"/>
            </a:xfrm>
            <a:prstGeom prst="rect">
              <a:avLst/>
            </a:prstGeom>
          </p:spPr>
        </p:pic>
      </p:grpSp>
    </p:spTree>
    <p:extLst>
      <p:ext uri="{BB962C8B-B14F-4D97-AF65-F5344CB8AC3E}">
        <p14:creationId xmlns:p14="http://schemas.microsoft.com/office/powerpoint/2010/main" val="377938282"/>
      </p:ext>
    </p:extLst>
  </p:cSld>
  <p:clrMapOvr>
    <a:masterClrMapping/>
  </p:clrMapOvr>
  <mc:AlternateContent xmlns:mc="http://schemas.openxmlformats.org/markup-compatibility/2006" xmlns:p14="http://schemas.microsoft.com/office/powerpoint/2010/main">
    <mc:Choice Requires="p14">
      <p:transition spd="slow" p14:dur="1500" advTm="10000">
        <p14:flash/>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lvl="0" defTabSz="1043056"/>
            <a:r>
              <a:rPr lang="de-DE" dirty="0">
                <a:solidFill>
                  <a:prstClr val="black"/>
                </a:solidFill>
              </a:rPr>
              <a:t>ATITAR ARCHITEKTUR</a:t>
            </a: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defTabSz="1043056"/>
            <a:r>
              <a:rPr lang="de-DE" dirty="0"/>
              <a:t>Unternehmensprofil</a:t>
            </a:r>
            <a:r>
              <a:rPr lang="de-DE" b="0" dirty="0"/>
              <a:t/>
            </a:r>
            <a:br>
              <a:rPr lang="de-DE" b="0" dirty="0"/>
            </a:br>
            <a:r>
              <a:rPr lang="de-DE" b="0" dirty="0">
                <a:latin typeface="Arial"/>
              </a:rPr>
              <a:t/>
            </a:r>
            <a:br>
              <a:rPr lang="de-DE" b="0" dirty="0">
                <a:latin typeface="Arial"/>
              </a:rPr>
            </a:br>
            <a:r>
              <a:rPr lang="de-DE" b="0" dirty="0">
                <a:solidFill>
                  <a:prstClr val="black"/>
                </a:solidFill>
              </a:rPr>
              <a:t>ATITAR ARCHITEKTUR widmet sich einem breiten Spektrum unterschiedlicher Bauaufgaben, die von einem städtebaulichen Gesamtkonzept bis zum Einfamilienhaus reichen. Mit maßgeschneiderter Architektur erhält jedes Bauwerk seinen ganz eigenen Charakter.</a:t>
            </a:r>
            <a:endParaRPr lang="de-DE" b="0"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a:bodyPr>
          <a:lstStyle/>
          <a:p>
            <a:pPr lvl="0" defTabSz="1043056"/>
            <a:r>
              <a:rPr lang="de-DE" sz="1400" dirty="0">
                <a:solidFill>
                  <a:prstClr val="black"/>
                </a:solidFill>
              </a:rPr>
              <a:t>Dipl.- Ing. Maria </a:t>
            </a:r>
            <a:r>
              <a:rPr lang="de-DE" sz="1400" dirty="0" err="1">
                <a:solidFill>
                  <a:prstClr val="black"/>
                </a:solidFill>
              </a:rPr>
              <a:t>Atitar</a:t>
            </a:r>
            <a:r>
              <a:rPr lang="de-DE" sz="1400" dirty="0">
                <a:solidFill>
                  <a:prstClr val="black"/>
                </a:solidFill>
              </a:rPr>
              <a:t> /</a:t>
            </a:r>
            <a:br>
              <a:rPr lang="de-DE" sz="1400" dirty="0">
                <a:solidFill>
                  <a:prstClr val="black"/>
                </a:solidFill>
              </a:rPr>
            </a:br>
            <a:r>
              <a:rPr lang="de-DE" sz="1400" dirty="0">
                <a:solidFill>
                  <a:prstClr val="black"/>
                </a:solidFill>
              </a:rPr>
              <a:t>freie Architektin</a:t>
            </a:r>
            <a:r>
              <a:rPr lang="de-DE" sz="1400" b="1" dirty="0">
                <a:solidFill>
                  <a:prstClr val="black"/>
                </a:solidFill>
                <a:ea typeface="Verdana" pitchFamily="34" charset="0"/>
                <a:cs typeface="Verdana" pitchFamily="34" charset="0"/>
              </a:rPr>
              <a:t/>
            </a:r>
            <a:br>
              <a:rPr lang="de-DE" sz="1400" b="1"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Inhaberin: </a:t>
            </a:r>
            <a:r>
              <a:rPr lang="de-DE" sz="1400" dirty="0">
                <a:solidFill>
                  <a:prstClr val="black"/>
                </a:solidFill>
              </a:rPr>
              <a:t>Dipl.- Ing. Maria </a:t>
            </a:r>
            <a:r>
              <a:rPr lang="de-DE" sz="1400" dirty="0" err="1">
                <a:solidFill>
                  <a:prstClr val="black"/>
                </a:solidFill>
              </a:rPr>
              <a:t>Atitar</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r>
            <a:br>
              <a:rPr lang="de-DE" sz="1400" dirty="0"/>
            </a:br>
            <a:r>
              <a:rPr lang="de-DE" sz="1400" dirty="0"/>
              <a:t>      </a:t>
            </a:r>
            <a:br>
              <a:rPr lang="de-DE" sz="1400" dirty="0"/>
            </a:br>
            <a:r>
              <a:rPr lang="de-DE" sz="1400" dirty="0"/>
              <a:t>      </a:t>
            </a:r>
            <a:br>
              <a:rPr lang="de-DE" sz="1400" dirty="0"/>
            </a:br>
            <a:r>
              <a:rPr lang="de-DE" sz="1400" dirty="0"/>
              <a:t>      </a:t>
            </a:r>
          </a:p>
        </p:txBody>
      </p:sp>
      <p:pic>
        <p:nvPicPr>
          <p:cNvPr id="18" name="Grafik 17">
            <a:extLst>
              <a:ext uri="{FF2B5EF4-FFF2-40B4-BE49-F238E27FC236}">
                <a16:creationId xmlns:a16="http://schemas.microsoft.com/office/drawing/2014/main" id="{0ACA66FD-B169-4D4F-A665-2727E94569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508" y="1502665"/>
            <a:ext cx="1442982" cy="1442982"/>
          </a:xfrm>
          <a:prstGeom prst="rect">
            <a:avLst/>
          </a:prstGeom>
        </p:spPr>
      </p:pic>
      <p:grpSp>
        <p:nvGrpSpPr>
          <p:cNvPr id="5" name="Gruppieren 4">
            <a:extLst>
              <a:ext uri="{FF2B5EF4-FFF2-40B4-BE49-F238E27FC236}">
                <a16:creationId xmlns:a16="http://schemas.microsoft.com/office/drawing/2014/main" id="{BB1141C6-BD2B-5440-9CAA-24DF04190681}"/>
              </a:ext>
            </a:extLst>
          </p:cNvPr>
          <p:cNvGrpSpPr/>
          <p:nvPr/>
        </p:nvGrpSpPr>
        <p:grpSpPr>
          <a:xfrm>
            <a:off x="1332523" y="2699064"/>
            <a:ext cx="2579720" cy="817866"/>
            <a:chOff x="1332523" y="2699064"/>
            <a:chExt cx="2579720" cy="817866"/>
          </a:xfrm>
        </p:grpSpPr>
        <p:sp>
          <p:nvSpPr>
            <p:cNvPr id="16" name="Textfeld 15">
              <a:extLst>
                <a:ext uri="{FF2B5EF4-FFF2-40B4-BE49-F238E27FC236}">
                  <a16:creationId xmlns:a16="http://schemas.microsoft.com/office/drawing/2014/main" id="{20FB6366-DB41-0442-B62F-7CFCAF247409}"/>
                </a:ext>
              </a:extLst>
            </p:cNvPr>
            <p:cNvSpPr txBox="1"/>
            <p:nvPr/>
          </p:nvSpPr>
          <p:spPr>
            <a:xfrm>
              <a:off x="1332523" y="2947543"/>
              <a:ext cx="2579720" cy="307777"/>
            </a:xfrm>
            <a:prstGeom prst="rect">
              <a:avLst/>
            </a:prstGeom>
            <a:noFill/>
          </p:spPr>
          <p:txBody>
            <a:bodyPr wrap="square" rtlCol="0">
              <a:spAutoFit/>
            </a:bodyPr>
            <a:lstStyle/>
            <a:p>
              <a:r>
                <a:rPr lang="de-DE" sz="1400" dirty="0" err="1">
                  <a:solidFill>
                    <a:prstClr val="black"/>
                  </a:solidFill>
                </a:rPr>
                <a:t>info@atitar-architektur.de</a:t>
              </a:r>
              <a:endParaRPr lang="de-DE" sz="1400" dirty="0">
                <a:solidFill>
                  <a:prstClr val="black"/>
                </a:solidFill>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3" y="2699064"/>
              <a:ext cx="2555061" cy="307777"/>
            </a:xfrm>
            <a:prstGeom prst="rect">
              <a:avLst/>
            </a:prstGeom>
            <a:noFill/>
          </p:spPr>
          <p:txBody>
            <a:bodyPr wrap="square" rtlCol="0">
              <a:spAutoFit/>
            </a:bodyPr>
            <a:lstStyle/>
            <a:p>
              <a:r>
                <a:rPr lang="de-DE" sz="1400" dirty="0">
                  <a:solidFill>
                    <a:prstClr val="black"/>
                  </a:solidFill>
                  <a:ea typeface="Verdana" pitchFamily="34" charset="0"/>
                  <a:cs typeface="Verdana" pitchFamily="34" charset="0"/>
                </a:rPr>
                <a:t>+49 511 </a:t>
              </a:r>
              <a:r>
                <a:rPr lang="de-DE" sz="1400" dirty="0">
                  <a:solidFill>
                    <a:prstClr val="black"/>
                  </a:solidFill>
                </a:rPr>
                <a:t>590240-45</a:t>
              </a:r>
              <a:endParaRPr lang="de-DE" sz="1400" dirty="0">
                <a:solidFill>
                  <a:prstClr val="black"/>
                </a:solidFill>
                <a:ea typeface="Verdana" pitchFamily="34" charset="0"/>
                <a:cs typeface="Verdana" pitchFamily="34" charset="0"/>
              </a:endParaRPr>
            </a:p>
          </p:txBody>
        </p:sp>
        <p:sp>
          <p:nvSpPr>
            <p:cNvPr id="19" name="Textfeld 18">
              <a:extLst>
                <a:ext uri="{FF2B5EF4-FFF2-40B4-BE49-F238E27FC236}">
                  <a16:creationId xmlns:a16="http://schemas.microsoft.com/office/drawing/2014/main" id="{21D3E7A0-6BC5-0D47-A627-61BE29EDD268}"/>
                </a:ext>
              </a:extLst>
            </p:cNvPr>
            <p:cNvSpPr txBox="1"/>
            <p:nvPr/>
          </p:nvSpPr>
          <p:spPr>
            <a:xfrm>
              <a:off x="1332524" y="3209153"/>
              <a:ext cx="2555062" cy="307777"/>
            </a:xfrm>
            <a:prstGeom prst="rect">
              <a:avLst/>
            </a:prstGeom>
            <a:noFill/>
          </p:spPr>
          <p:txBody>
            <a:bodyPr wrap="square" rtlCol="0">
              <a:spAutoFit/>
            </a:bodyPr>
            <a:lstStyle/>
            <a:p>
              <a:r>
                <a:rPr lang="de-DE" sz="1400" dirty="0" err="1">
                  <a:solidFill>
                    <a:prstClr val="black"/>
                  </a:solidFill>
                </a:rPr>
                <a:t>www.atitar-architektur.de</a:t>
              </a:r>
              <a:endParaRPr lang="de-DE" sz="1400" dirty="0"/>
            </a:p>
          </p:txBody>
        </p:sp>
      </p:grpSp>
      <p:pic>
        <p:nvPicPr>
          <p:cNvPr id="15" name="Grafik 14">
            <a:extLst>
              <a:ext uri="{FF2B5EF4-FFF2-40B4-BE49-F238E27FC236}">
                <a16:creationId xmlns:a16="http://schemas.microsoft.com/office/drawing/2014/main" id="{C439EEE8-B3A2-354B-82E3-9B863E18E2C6}"/>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22" name="Grafik 21">
            <a:extLst>
              <a:ext uri="{FF2B5EF4-FFF2-40B4-BE49-F238E27FC236}">
                <a16:creationId xmlns:a16="http://schemas.microsoft.com/office/drawing/2014/main" id="{E210733A-5692-C744-B536-76F0AAEB62EA}"/>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3" name="Grafik 22">
            <a:extLst>
              <a:ext uri="{FF2B5EF4-FFF2-40B4-BE49-F238E27FC236}">
                <a16:creationId xmlns:a16="http://schemas.microsoft.com/office/drawing/2014/main" id="{BBF30090-38F9-764A-BE37-8B6FD830B98C}"/>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2580075338"/>
      </p:ext>
    </p:extLst>
  </p:cSld>
  <p:clrMapOvr>
    <a:masterClrMapping/>
  </p:clrMapOvr>
  <p:transition spd="slow" advTm="10000">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defTabSz="1043056"/>
            <a:r>
              <a:rPr lang="de-DE" dirty="0">
                <a:solidFill>
                  <a:prstClr val="black"/>
                </a:solidFill>
              </a:rPr>
              <a:t>Avsar Test Engineering GmbH</a:t>
            </a: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endParaRPr lang="de-DE" b="0" dirty="0">
              <a:latin typeface="Arial"/>
            </a:endParaRPr>
          </a:p>
          <a:p>
            <a:pPr lvl="0" defTabSz="1043056"/>
            <a:r>
              <a:rPr lang="de-DE" b="0" dirty="0">
                <a:solidFill>
                  <a:prstClr val="black"/>
                </a:solidFill>
              </a:rPr>
              <a:t>Unsere Kernkompetenz liegt im Allgemeinen in der Qualitätssicherung mit dem Schwerpunkt Testautomatisierung. Das dynamische Team von AVSAR Test Engineering GmbH setzt auf die aktuellsten Methoden und eine Beratung auf Augenhöhe.</a:t>
            </a:r>
            <a:br>
              <a:rPr lang="de-DE" b="0" dirty="0">
                <a:solidFill>
                  <a:prstClr val="black"/>
                </a:solidFill>
              </a:rPr>
            </a:br>
            <a:r>
              <a:rPr lang="de-DE" b="0" dirty="0">
                <a:solidFill>
                  <a:prstClr val="black"/>
                </a:solidFill>
              </a:rPr>
              <a:t>Lassen Sie uns gemeinsam herausragende Produkte für eine agile Welt schaffen!</a:t>
            </a:r>
          </a:p>
          <a:p>
            <a:pPr defTabSz="1043056"/>
            <a:endParaRPr lang="de-DE" b="0"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568003"/>
            <a:ext cx="4908550" cy="1852613"/>
          </a:xfrm>
        </p:spPr>
        <p:txBody>
          <a:bodyPr lIns="0" tIns="0" rIns="0" bIns="0">
            <a:normAutofit/>
          </a:bodyPr>
          <a:lstStyle/>
          <a:p>
            <a:pPr lvl="0" defTabSz="1043056"/>
            <a:r>
              <a:rPr lang="de-DE" sz="1400" dirty="0">
                <a:solidFill>
                  <a:prstClr val="black"/>
                </a:solidFill>
                <a:ea typeface="Verdana" pitchFamily="34" charset="0"/>
                <a:cs typeface="Verdana" pitchFamily="34" charset="0"/>
              </a:rPr>
              <a:t>Geschäftsführer: </a:t>
            </a:r>
            <a:br>
              <a:rPr lang="de-DE" sz="1400" dirty="0">
                <a:solidFill>
                  <a:prstClr val="black"/>
                </a:solidFill>
                <a:ea typeface="Verdana" pitchFamily="34" charset="0"/>
                <a:cs typeface="Verdana" pitchFamily="34" charset="0"/>
              </a:rPr>
            </a:br>
            <a:r>
              <a:rPr lang="de-DE" sz="1400" dirty="0">
                <a:solidFill>
                  <a:prstClr val="black"/>
                </a:solidFill>
              </a:rPr>
              <a:t>Baris Avsar</a:t>
            </a: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t/>
            </a:r>
            <a:br>
              <a:rPr lang="de-DE" sz="1400" dirty="0"/>
            </a:br>
            <a:r>
              <a:rPr lang="de-DE" sz="1400" dirty="0"/>
              <a:t/>
            </a:r>
            <a:br>
              <a:rPr lang="de-DE" sz="1400" dirty="0"/>
            </a:br>
            <a:r>
              <a:rPr lang="de-DE" sz="1400" dirty="0"/>
              <a:t>      </a:t>
            </a:r>
            <a:br>
              <a:rPr lang="de-DE" sz="1400" dirty="0"/>
            </a:br>
            <a:r>
              <a:rPr lang="de-DE" sz="1400" dirty="0"/>
              <a:t>      </a:t>
            </a:r>
            <a:br>
              <a:rPr lang="de-DE" sz="1400" dirty="0"/>
            </a:br>
            <a:r>
              <a:rPr lang="de-DE" sz="1400" dirty="0"/>
              <a:t>      </a:t>
            </a:r>
          </a:p>
        </p:txBody>
      </p:sp>
      <p:pic>
        <p:nvPicPr>
          <p:cNvPr id="14" name="Grafik 13">
            <a:extLst>
              <a:ext uri="{FF2B5EF4-FFF2-40B4-BE49-F238E27FC236}">
                <a16:creationId xmlns:a16="http://schemas.microsoft.com/office/drawing/2014/main" id="{397E679B-6870-F846-B258-3B34F2CBE4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383" y="1945880"/>
            <a:ext cx="3651232" cy="602453"/>
          </a:xfrm>
          <a:prstGeom prst="rect">
            <a:avLst/>
          </a:prstGeom>
        </p:spPr>
      </p:pic>
      <p:grpSp>
        <p:nvGrpSpPr>
          <p:cNvPr id="6" name="Gruppieren 5">
            <a:extLst>
              <a:ext uri="{FF2B5EF4-FFF2-40B4-BE49-F238E27FC236}">
                <a16:creationId xmlns:a16="http://schemas.microsoft.com/office/drawing/2014/main" id="{8A7768E6-C402-8144-9A4E-EB67CD469D86}"/>
              </a:ext>
            </a:extLst>
          </p:cNvPr>
          <p:cNvGrpSpPr/>
          <p:nvPr/>
        </p:nvGrpSpPr>
        <p:grpSpPr>
          <a:xfrm>
            <a:off x="1027756" y="2697797"/>
            <a:ext cx="2884487" cy="817866"/>
            <a:chOff x="1027756" y="2697797"/>
            <a:chExt cx="2884487" cy="817866"/>
          </a:xfrm>
        </p:grpSpPr>
        <p:sp>
          <p:nvSpPr>
            <p:cNvPr id="5" name="Textfeld 4">
              <a:extLst>
                <a:ext uri="{FF2B5EF4-FFF2-40B4-BE49-F238E27FC236}">
                  <a16:creationId xmlns:a16="http://schemas.microsoft.com/office/drawing/2014/main" id="{70C92C94-7098-FE42-B42F-36555A45F86F}"/>
                </a:ext>
              </a:extLst>
            </p:cNvPr>
            <p:cNvSpPr txBox="1"/>
            <p:nvPr/>
          </p:nvSpPr>
          <p:spPr>
            <a:xfrm>
              <a:off x="1332524" y="3207886"/>
              <a:ext cx="2555062" cy="307777"/>
            </a:xfrm>
            <a:prstGeom prst="rect">
              <a:avLst/>
            </a:prstGeom>
            <a:noFill/>
          </p:spPr>
          <p:txBody>
            <a:bodyPr wrap="square" rtlCol="0">
              <a:spAutoFit/>
            </a:bodyPr>
            <a:lstStyle/>
            <a:p>
              <a:r>
                <a:rPr lang="de-DE" sz="1400" dirty="0" err="1">
                  <a:solidFill>
                    <a:prstClr val="black"/>
                  </a:solidFill>
                </a:rPr>
                <a:t>www.Avsar-te.de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4" y="2949451"/>
              <a:ext cx="2579719"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info@avsar-te.de</a:t>
              </a: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697797"/>
              <a:ext cx="1990918" cy="307777"/>
            </a:xfrm>
            <a:prstGeom prst="rect">
              <a:avLst/>
            </a:prstGeom>
            <a:noFill/>
          </p:spPr>
          <p:txBody>
            <a:bodyPr wrap="square" rtlCol="0">
              <a:spAutoFit/>
            </a:bodyPr>
            <a:lstStyle/>
            <a:p>
              <a:pPr lvl="0" defTabSz="1043056"/>
              <a:r>
                <a:rPr lang="de-DE" sz="1400" dirty="0">
                  <a:solidFill>
                    <a:prstClr val="black"/>
                  </a:solidFill>
                </a:rPr>
                <a:t>+49 511 26021575</a:t>
              </a:r>
            </a:p>
          </p:txBody>
        </p:sp>
        <p:pic>
          <p:nvPicPr>
            <p:cNvPr id="13" name="Grafik 12">
              <a:extLst>
                <a:ext uri="{FF2B5EF4-FFF2-40B4-BE49-F238E27FC236}">
                  <a16:creationId xmlns:a16="http://schemas.microsoft.com/office/drawing/2014/main" id="{E4E7688B-CD85-514D-89CE-07620A163B6A}"/>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15" name="Grafik 14">
              <a:extLst>
                <a:ext uri="{FF2B5EF4-FFF2-40B4-BE49-F238E27FC236}">
                  <a16:creationId xmlns:a16="http://schemas.microsoft.com/office/drawing/2014/main" id="{24E3CA26-B7F2-8E42-943A-8E0949150A89}"/>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1" name="Grafik 20">
              <a:extLst>
                <a:ext uri="{FF2B5EF4-FFF2-40B4-BE49-F238E27FC236}">
                  <a16:creationId xmlns:a16="http://schemas.microsoft.com/office/drawing/2014/main" id="{FE0DDBB0-00D9-BC48-955F-6D6A81F1DB68}"/>
                </a:ext>
              </a:extLst>
            </p:cNvPr>
            <p:cNvPicPr>
              <a:picLocks noChangeAspect="1"/>
            </p:cNvPicPr>
            <p:nvPr/>
          </p:nvPicPr>
          <p:blipFill>
            <a:blip r:embed="rId5"/>
            <a:stretch>
              <a:fillRect/>
            </a:stretch>
          </p:blipFill>
          <p:spPr>
            <a:xfrm>
              <a:off x="1027756" y="3264574"/>
              <a:ext cx="234000" cy="234000"/>
            </a:xfrm>
            <a:prstGeom prst="rect">
              <a:avLst/>
            </a:prstGeom>
          </p:spPr>
        </p:pic>
      </p:grpSp>
    </p:spTree>
    <p:extLst>
      <p:ext uri="{BB962C8B-B14F-4D97-AF65-F5344CB8AC3E}">
        <p14:creationId xmlns:p14="http://schemas.microsoft.com/office/powerpoint/2010/main" val="2214970172"/>
      </p:ext>
    </p:extLst>
  </p:cSld>
  <p:clrMapOvr>
    <a:masterClrMapping/>
  </p:clrMapOvr>
  <p:transition spd="slow" advTm="10000">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defTabSz="1043056"/>
            <a:r>
              <a:rPr lang="de-DE" dirty="0">
                <a:solidFill>
                  <a:prstClr val="black"/>
                </a:solidFill>
              </a:rPr>
              <a:t>BOOSTING ENGINEERS</a:t>
            </a:r>
            <a:endParaRPr lang="de-DE" dirty="0">
              <a:solidFill>
                <a:prstClr val="black"/>
              </a:solidFill>
              <a:latin typeface="Arial"/>
            </a:endParaRP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endParaRPr lang="de-DE" b="0" dirty="0">
              <a:latin typeface="Arial"/>
            </a:endParaRPr>
          </a:p>
          <a:p>
            <a:pPr defTabSz="1043056"/>
            <a:r>
              <a:rPr lang="de-DE" b="0" dirty="0">
                <a:solidFill>
                  <a:prstClr val="black"/>
                </a:solidFill>
              </a:rPr>
              <a:t>Hightech-Dienstleistungen für Ingenieur*innen aus den Bereichen Design und Simulation.</a:t>
            </a:r>
          </a:p>
          <a:p>
            <a:pPr defTabSz="1043056"/>
            <a:endParaRPr lang="de-DE" b="0"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755775"/>
            <a:ext cx="4908550" cy="1852613"/>
          </a:xfrm>
        </p:spPr>
        <p:txBody>
          <a:bodyPr lIns="0" tIns="0" rIns="0" bIns="0">
            <a:normAutofit fontScale="90000"/>
          </a:bodyPr>
          <a:lstStyle/>
          <a:p>
            <a:pPr defTabSz="1043056"/>
            <a:r>
              <a:rPr lang="de-DE" sz="1400" dirty="0">
                <a:solidFill>
                  <a:prstClr val="black"/>
                </a:solidFill>
                <a:ea typeface="Verdana" pitchFamily="34" charset="0"/>
                <a:cs typeface="Verdana" pitchFamily="34" charset="0"/>
              </a:rPr>
              <a:t>Inhaber: </a:t>
            </a:r>
            <a:r>
              <a:rPr lang="de-DE" sz="1400" dirty="0" smtClean="0">
                <a:solidFill>
                  <a:prstClr val="black"/>
                </a:solidFill>
                <a:ea typeface="Verdana" pitchFamily="34" charset="0"/>
                <a:cs typeface="Verdana" pitchFamily="34" charset="0"/>
              </a:rPr>
              <a:t/>
            </a:r>
            <a:br>
              <a:rPr lang="de-DE" sz="1400" dirty="0" smtClean="0">
                <a:solidFill>
                  <a:prstClr val="black"/>
                </a:solidFill>
                <a:ea typeface="Verdana" pitchFamily="34" charset="0"/>
                <a:cs typeface="Verdana" pitchFamily="34" charset="0"/>
              </a:rPr>
            </a:br>
            <a:r>
              <a:rPr lang="de-DE" sz="1400" dirty="0" smtClean="0">
                <a:solidFill>
                  <a:prstClr val="black"/>
                </a:solidFill>
              </a:rPr>
              <a:t>Martin </a:t>
            </a:r>
            <a:r>
              <a:rPr lang="de-DE" sz="1400" dirty="0">
                <a:solidFill>
                  <a:prstClr val="black"/>
                </a:solidFill>
              </a:rPr>
              <a:t>Friedrich</a:t>
            </a:r>
            <a:br>
              <a:rPr lang="de-DE" sz="1400" dirty="0">
                <a:solidFill>
                  <a:prstClr val="black"/>
                </a:solidFill>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r>
            <a:br>
              <a:rPr lang="de-DE" sz="1400" dirty="0"/>
            </a:br>
            <a:r>
              <a:rPr lang="de-DE" sz="1400" dirty="0"/>
              <a:t>      </a:t>
            </a:r>
            <a:br>
              <a:rPr lang="de-DE" sz="1400" dirty="0"/>
            </a:br>
            <a:r>
              <a:rPr lang="de-DE" sz="1400" dirty="0"/>
              <a:t>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3" y="3207787"/>
            <a:ext cx="2767811" cy="307777"/>
          </a:xfrm>
          <a:prstGeom prst="rect">
            <a:avLst/>
          </a:prstGeom>
          <a:noFill/>
        </p:spPr>
        <p:txBody>
          <a:bodyPr wrap="square" rtlCol="0">
            <a:spAutoFit/>
          </a:bodyPr>
          <a:lstStyle/>
          <a:p>
            <a:r>
              <a:rPr lang="de-DE" sz="1400" dirty="0" err="1">
                <a:solidFill>
                  <a:prstClr val="black"/>
                </a:solidFill>
              </a:rPr>
              <a:t>www.</a:t>
            </a:r>
            <a:r>
              <a:rPr lang="de-DE" sz="1400" dirty="0" err="1">
                <a:solidFill>
                  <a:prstClr val="black"/>
                </a:solidFill>
                <a:ea typeface="Verdana" pitchFamily="34" charset="0"/>
                <a:cs typeface="Verdana" pitchFamily="34" charset="0"/>
              </a:rPr>
              <a:t>boosting-engineers.de</a:t>
            </a:r>
            <a:endParaRPr lang="de-DE" sz="1400" dirty="0"/>
          </a:p>
        </p:txBody>
      </p:sp>
      <p:sp>
        <p:nvSpPr>
          <p:cNvPr id="16" name="Textfeld 15">
            <a:extLst>
              <a:ext uri="{FF2B5EF4-FFF2-40B4-BE49-F238E27FC236}">
                <a16:creationId xmlns:a16="http://schemas.microsoft.com/office/drawing/2014/main" id="{20FB6366-DB41-0442-B62F-7CFCAF247409}"/>
              </a:ext>
            </a:extLst>
          </p:cNvPr>
          <p:cNvSpPr txBox="1"/>
          <p:nvPr/>
        </p:nvSpPr>
        <p:spPr>
          <a:xfrm>
            <a:off x="1332150" y="2949352"/>
            <a:ext cx="2743155"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info@boosting-engineers.de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697698"/>
            <a:ext cx="1990918" cy="307777"/>
          </a:xfrm>
          <a:prstGeom prst="rect">
            <a:avLst/>
          </a:prstGeom>
          <a:noFill/>
        </p:spPr>
        <p:txBody>
          <a:bodyPr wrap="square" rtlCol="0">
            <a:spAutoFit/>
          </a:bodyPr>
          <a:lstStyle/>
          <a:p>
            <a:pPr lvl="0" defTabSz="1043056"/>
            <a:r>
              <a:rPr lang="de-DE" sz="1400" dirty="0">
                <a:solidFill>
                  <a:prstClr val="black"/>
                </a:solidFill>
              </a:rPr>
              <a:t>+ 49 511 16596875</a:t>
            </a:r>
          </a:p>
        </p:txBody>
      </p:sp>
      <p:pic>
        <p:nvPicPr>
          <p:cNvPr id="18" name="Grafik 17">
            <a:extLst>
              <a:ext uri="{FF2B5EF4-FFF2-40B4-BE49-F238E27FC236}">
                <a16:creationId xmlns:a16="http://schemas.microsoft.com/office/drawing/2014/main" id="{AF196963-2EF0-1D4C-804C-C9D72AD1D5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8102" y="1219385"/>
            <a:ext cx="4211794" cy="2055443"/>
          </a:xfrm>
          <a:prstGeom prst="rect">
            <a:avLst/>
          </a:prstGeom>
        </p:spPr>
      </p:pic>
      <p:pic>
        <p:nvPicPr>
          <p:cNvPr id="13" name="Grafik 12">
            <a:extLst>
              <a:ext uri="{FF2B5EF4-FFF2-40B4-BE49-F238E27FC236}">
                <a16:creationId xmlns:a16="http://schemas.microsoft.com/office/drawing/2014/main" id="{F732AF9E-E9E6-4740-A283-1AD297BCBA8B}"/>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15" name="Grafik 14">
            <a:extLst>
              <a:ext uri="{FF2B5EF4-FFF2-40B4-BE49-F238E27FC236}">
                <a16:creationId xmlns:a16="http://schemas.microsoft.com/office/drawing/2014/main" id="{6F6A039E-B0BC-0545-B978-8BF7798E3221}"/>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1" name="Grafik 20">
            <a:extLst>
              <a:ext uri="{FF2B5EF4-FFF2-40B4-BE49-F238E27FC236}">
                <a16:creationId xmlns:a16="http://schemas.microsoft.com/office/drawing/2014/main" id="{3AA04A33-04D7-B94A-8973-57E14515FE6F}"/>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821435924"/>
      </p:ext>
    </p:extLst>
  </p:cSld>
  <p:clrMapOvr>
    <a:masterClrMapping/>
  </p:clrMapOvr>
  <p:transition spd="slow" advTm="10000">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p:txBody>
          <a:bodyPr/>
          <a:lstStyle/>
          <a:p>
            <a:pPr lvl="0" defTabSz="1043056"/>
            <a:r>
              <a:rPr lang="de-DE" dirty="0">
                <a:solidFill>
                  <a:prstClr val="black"/>
                </a:solidFill>
              </a:rPr>
              <a:t>Carsten Meyer </a:t>
            </a:r>
          </a:p>
          <a:p>
            <a:pPr lvl="0" defTabSz="1043056"/>
            <a:endParaRPr lang="de-DE" dirty="0">
              <a:solidFill>
                <a:prstClr val="black"/>
              </a:solidFill>
            </a:endParaRP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endParaRPr lang="de-DE" b="0" dirty="0">
              <a:latin typeface="Arial"/>
            </a:endParaRPr>
          </a:p>
          <a:p>
            <a:pPr lvl="0" defTabSz="1043056"/>
            <a:r>
              <a:rPr lang="de-DE" b="0" dirty="0">
                <a:solidFill>
                  <a:prstClr val="black"/>
                </a:solidFill>
              </a:rPr>
              <a:t>Wir planen und bauen im Gebäudebestand und sind als Bausachverständige tätig. Gemeinsam mit unseren Kund*innen entwickeln wir maßgeschneiderte Lösungen vom funktionalen Einbaumöbel über den raumbildenden Innenausbau bis hin zur umfassenden Modernisierung von Immobilien.</a:t>
            </a:r>
          </a:p>
          <a:p>
            <a:pPr defTabSz="1043056"/>
            <a:endParaRPr lang="de-DE" b="0"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535341"/>
            <a:ext cx="4908550" cy="1852613"/>
          </a:xfrm>
        </p:spPr>
        <p:txBody>
          <a:bodyPr lIns="0" tIns="0" rIns="0" bIns="0">
            <a:normAutofit fontScale="90000"/>
          </a:bodyPr>
          <a:lstStyle/>
          <a:p>
            <a:pPr lvl="0" defTabSz="1043056"/>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rPr>
              <a:t/>
            </a:r>
            <a:br>
              <a:rPr lang="de-DE" sz="1400" dirty="0">
                <a:solidFill>
                  <a:prstClr val="black"/>
                </a:solidFill>
              </a:rPr>
            </a:br>
            <a:r>
              <a:rPr lang="de-DE" sz="1400" dirty="0">
                <a:solidFill>
                  <a:prstClr val="black"/>
                </a:solidFill>
                <a:ea typeface="Verdana" pitchFamily="34" charset="0"/>
                <a:cs typeface="Verdana" pitchFamily="34" charset="0"/>
              </a:rPr>
              <a:t>Dipl.-Ing. Innenarchitekt BDIA</a:t>
            </a:r>
            <a:br>
              <a:rPr lang="de-DE" sz="1400" dirty="0">
                <a:solidFill>
                  <a:prstClr val="black"/>
                </a:solidFill>
                <a:ea typeface="Verdana" pitchFamily="34" charset="0"/>
                <a:cs typeface="Verdana" pitchFamily="34" charset="0"/>
              </a:rPr>
            </a:br>
            <a:r>
              <a:rPr lang="de-DE" sz="1400" dirty="0">
                <a:solidFill>
                  <a:prstClr val="black"/>
                </a:solidFill>
              </a:rPr>
              <a:t>Innenarchitektur- und </a:t>
            </a:r>
            <a:br>
              <a:rPr lang="de-DE" sz="1400" dirty="0">
                <a:solidFill>
                  <a:prstClr val="black"/>
                </a:solidFill>
              </a:rPr>
            </a:br>
            <a:r>
              <a:rPr lang="de-DE" sz="1400" dirty="0">
                <a:solidFill>
                  <a:prstClr val="black"/>
                </a:solidFill>
              </a:rPr>
              <a:t>Bausachverständigenbüro</a:t>
            </a:r>
            <a:br>
              <a:rPr lang="de-DE" sz="1400" dirty="0">
                <a:solidFill>
                  <a:prstClr val="black"/>
                </a:solidFill>
              </a:rPr>
            </a:br>
            <a:r>
              <a:rPr lang="de-DE" sz="1400" dirty="0">
                <a:solidFill>
                  <a:prstClr val="black"/>
                </a:solidFill>
                <a:ea typeface="Verdana" pitchFamily="34" charset="0"/>
                <a:cs typeface="Verdana" pitchFamily="34" charset="0"/>
              </a:rPr>
              <a:t>Inhaber: Carsten Meyer</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r>
            <a:br>
              <a:rPr lang="de-DE" sz="1400" dirty="0"/>
            </a:br>
            <a:r>
              <a:rPr lang="de-DE" sz="1400" dirty="0"/>
              <a:t>      </a:t>
            </a:r>
            <a:br>
              <a:rPr lang="de-DE" sz="1400" dirty="0"/>
            </a:br>
            <a:r>
              <a:rPr lang="de-DE" sz="1400" dirty="0"/>
              <a:t>      </a:t>
            </a:r>
            <a:br>
              <a:rPr lang="de-DE" sz="1400" dirty="0"/>
            </a:br>
            <a:r>
              <a:rPr lang="de-DE" sz="1400" dirty="0"/>
              <a:t>      </a:t>
            </a:r>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4" y="2947543"/>
            <a:ext cx="2767811"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sv.carstenmeyer@htp-tel.de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699064"/>
            <a:ext cx="1990918" cy="523220"/>
          </a:xfrm>
          <a:prstGeom prst="rect">
            <a:avLst/>
          </a:prstGeom>
          <a:noFill/>
        </p:spPr>
        <p:txBody>
          <a:bodyPr wrap="square" rtlCol="0">
            <a:spAutoFit/>
          </a:bodyPr>
          <a:lstStyle/>
          <a:p>
            <a:pPr defTabSz="1043056"/>
            <a:r>
              <a:rPr lang="de-DE" sz="1400" dirty="0">
                <a:solidFill>
                  <a:prstClr val="black"/>
                </a:solidFill>
                <a:ea typeface="Verdana" pitchFamily="34" charset="0"/>
                <a:cs typeface="Verdana" pitchFamily="34" charset="0"/>
              </a:rPr>
              <a:t>+49 511 451636</a:t>
            </a:r>
          </a:p>
          <a:p>
            <a:pPr lvl="0" defTabSz="1043056"/>
            <a:endParaRPr lang="de-DE" sz="1400" dirty="0">
              <a:solidFill>
                <a:prstClr val="black"/>
              </a:solidFill>
            </a:endParaRPr>
          </a:p>
        </p:txBody>
      </p:sp>
      <p:pic>
        <p:nvPicPr>
          <p:cNvPr id="19" name="Grafik 18">
            <a:extLst>
              <a:ext uri="{FF2B5EF4-FFF2-40B4-BE49-F238E27FC236}">
                <a16:creationId xmlns:a16="http://schemas.microsoft.com/office/drawing/2014/main" id="{D2E8562B-56E1-634B-9A5C-A6BCFD176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703" y="1755775"/>
            <a:ext cx="3382591" cy="965212"/>
          </a:xfrm>
          <a:prstGeom prst="rect">
            <a:avLst/>
          </a:prstGeom>
        </p:spPr>
      </p:pic>
      <p:pic>
        <p:nvPicPr>
          <p:cNvPr id="12" name="Grafik 11">
            <a:extLst>
              <a:ext uri="{FF2B5EF4-FFF2-40B4-BE49-F238E27FC236}">
                <a16:creationId xmlns:a16="http://schemas.microsoft.com/office/drawing/2014/main" id="{6F92DB5A-B324-F94B-A8DF-663E24E18A7D}"/>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13" name="Grafik 12">
            <a:extLst>
              <a:ext uri="{FF2B5EF4-FFF2-40B4-BE49-F238E27FC236}">
                <a16:creationId xmlns:a16="http://schemas.microsoft.com/office/drawing/2014/main" id="{E4AE0F9E-9876-A04A-AB4A-54A282FF10DD}"/>
              </a:ext>
            </a:extLst>
          </p:cNvPr>
          <p:cNvPicPr>
            <a:picLocks noChangeAspect="1"/>
          </p:cNvPicPr>
          <p:nvPr/>
        </p:nvPicPr>
        <p:blipFill>
          <a:blip r:embed="rId4"/>
          <a:stretch>
            <a:fillRect/>
          </a:stretch>
        </p:blipFill>
        <p:spPr>
          <a:xfrm>
            <a:off x="1027757" y="3004861"/>
            <a:ext cx="234000" cy="234000"/>
          </a:xfrm>
          <a:prstGeom prst="rect">
            <a:avLst/>
          </a:prstGeom>
        </p:spPr>
      </p:pic>
    </p:spTree>
    <p:extLst>
      <p:ext uri="{BB962C8B-B14F-4D97-AF65-F5344CB8AC3E}">
        <p14:creationId xmlns:p14="http://schemas.microsoft.com/office/powerpoint/2010/main" val="1936378784"/>
      </p:ext>
    </p:extLst>
  </p:cSld>
  <p:clrMapOvr>
    <a:masterClrMapping/>
  </p:clrMapOvr>
  <p:transition spd="slow" advTm="10000">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1162D2A6-251F-8A44-91DF-C96C6CC2FAD4}"/>
              </a:ext>
            </a:extLst>
          </p:cNvPr>
          <p:cNvSpPr txBox="1">
            <a:spLocks/>
          </p:cNvSpPr>
          <p:nvPr/>
        </p:nvSpPr>
        <p:spPr>
          <a:xfrm>
            <a:off x="6096000" y="1065214"/>
            <a:ext cx="6095999" cy="2363786"/>
          </a:xfrm>
          <a:prstGeom prst="rect">
            <a:avLst/>
          </a:prstGeom>
          <a:solidFill>
            <a:schemeClr val="bg1"/>
          </a:solidFill>
        </p:spPr>
        <p:txBody>
          <a:bodyPr vert="horz" lIns="432000" tIns="45720" rIns="91440" bIns="108000"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Verdana"/>
                <a:ea typeface="+mj-ea"/>
                <a:cs typeface="+mj-cs"/>
              </a:defRPr>
            </a:lvl1pPr>
          </a:lstStyle>
          <a:p>
            <a:endParaRPr lang="de-DE" sz="1800" dirty="0"/>
          </a:p>
        </p:txBody>
      </p:sp>
      <p:sp>
        <p:nvSpPr>
          <p:cNvPr id="3" name="Textplatzhalter 2">
            <a:extLst>
              <a:ext uri="{FF2B5EF4-FFF2-40B4-BE49-F238E27FC236}">
                <a16:creationId xmlns:a16="http://schemas.microsoft.com/office/drawing/2014/main" id="{58585189-7924-7A4E-8D5D-8B35E5CC2285}"/>
              </a:ext>
            </a:extLst>
          </p:cNvPr>
          <p:cNvSpPr>
            <a:spLocks noGrp="1"/>
          </p:cNvSpPr>
          <p:nvPr>
            <p:ph type="body" sz="quarter" idx="10"/>
          </p:nvPr>
        </p:nvSpPr>
        <p:spPr>
          <a:xfrm>
            <a:off x="1033249" y="1065212"/>
            <a:ext cx="4850001" cy="488251"/>
          </a:xfrm>
        </p:spPr>
        <p:txBody>
          <a:bodyPr/>
          <a:lstStyle/>
          <a:p>
            <a:pPr defTabSz="1043056"/>
            <a:r>
              <a:rPr lang="de-DE" dirty="0" err="1">
                <a:solidFill>
                  <a:prstClr val="black"/>
                </a:solidFill>
              </a:rPr>
              <a:t>chora</a:t>
            </a:r>
            <a:r>
              <a:rPr lang="de-DE" dirty="0">
                <a:solidFill>
                  <a:prstClr val="black"/>
                </a:solidFill>
              </a:rPr>
              <a:t> blau Landschaftsarchitektur</a:t>
            </a:r>
          </a:p>
        </p:txBody>
      </p:sp>
      <p:sp>
        <p:nvSpPr>
          <p:cNvPr id="4" name="Textplatzhalter 3">
            <a:extLst>
              <a:ext uri="{FF2B5EF4-FFF2-40B4-BE49-F238E27FC236}">
                <a16:creationId xmlns:a16="http://schemas.microsoft.com/office/drawing/2014/main" id="{9FA78BAF-DEDB-DB40-A20F-F4D711281ADA}"/>
              </a:ext>
            </a:extLst>
          </p:cNvPr>
          <p:cNvSpPr>
            <a:spLocks noGrp="1"/>
          </p:cNvSpPr>
          <p:nvPr>
            <p:ph type="body" sz="quarter" idx="11"/>
          </p:nvPr>
        </p:nvSpPr>
        <p:spPr/>
        <p:txBody>
          <a:bodyPr/>
          <a:lstStyle/>
          <a:p>
            <a:pPr lvl="0" defTabSz="1043056"/>
            <a:r>
              <a:rPr lang="de-DE" dirty="0"/>
              <a:t>Unternehmensprofil</a:t>
            </a:r>
            <a:endParaRPr lang="de-DE" b="0" dirty="0">
              <a:latin typeface="Arial"/>
            </a:endParaRPr>
          </a:p>
          <a:p>
            <a:pPr lvl="0" defTabSz="1043056"/>
            <a:r>
              <a:rPr lang="de-DE" b="0" dirty="0" err="1">
                <a:solidFill>
                  <a:prstClr val="black"/>
                </a:solidFill>
              </a:rPr>
              <a:t>chora</a:t>
            </a:r>
            <a:r>
              <a:rPr lang="de-DE" b="0" dirty="0">
                <a:solidFill>
                  <a:prstClr val="black"/>
                </a:solidFill>
              </a:rPr>
              <a:t> blau schafft attraktive und stimmungsvolle Außenräume mit dauerhaftem Wert. </a:t>
            </a:r>
            <a:r>
              <a:rPr lang="de-DE" b="0" dirty="0" err="1">
                <a:solidFill>
                  <a:prstClr val="black"/>
                </a:solidFill>
              </a:rPr>
              <a:t>chora</a:t>
            </a:r>
            <a:r>
              <a:rPr lang="de-DE" b="0" dirty="0">
                <a:solidFill>
                  <a:prstClr val="black"/>
                </a:solidFill>
              </a:rPr>
              <a:t> blau zeigt neue Ideen in der Landschaftsarchitektur.</a:t>
            </a:r>
          </a:p>
          <a:p>
            <a:pPr defTabSz="1043056"/>
            <a:endParaRPr lang="de-DE" b="0" dirty="0"/>
          </a:p>
        </p:txBody>
      </p:sp>
      <p:sp>
        <p:nvSpPr>
          <p:cNvPr id="2" name="Titel 1">
            <a:extLst>
              <a:ext uri="{FF2B5EF4-FFF2-40B4-BE49-F238E27FC236}">
                <a16:creationId xmlns:a16="http://schemas.microsoft.com/office/drawing/2014/main" id="{69F6E8D8-3A19-B046-BD7A-947E783C7FB2}"/>
              </a:ext>
            </a:extLst>
          </p:cNvPr>
          <p:cNvSpPr>
            <a:spLocks noGrp="1"/>
          </p:cNvSpPr>
          <p:nvPr>
            <p:ph type="title" idx="4294967295"/>
          </p:nvPr>
        </p:nvSpPr>
        <p:spPr>
          <a:xfrm>
            <a:off x="1032018" y="1698627"/>
            <a:ext cx="4908550" cy="1852613"/>
          </a:xfrm>
        </p:spPr>
        <p:txBody>
          <a:bodyPr lIns="0" tIns="0" rIns="0" bIns="0">
            <a:normAutofit/>
          </a:bodyPr>
          <a:lstStyle/>
          <a:p>
            <a:pPr lvl="0" defTabSz="1043056"/>
            <a:r>
              <a:rPr lang="de-DE" sz="1400" dirty="0">
                <a:solidFill>
                  <a:prstClr val="black"/>
                </a:solidFill>
                <a:ea typeface="Verdana" pitchFamily="34" charset="0"/>
                <a:cs typeface="Verdana" pitchFamily="34" charset="0"/>
              </a:rPr>
              <a:t>Landschaftsarchitekten und Ingenieure, Hannover</a:t>
            </a:r>
            <a:r>
              <a:rPr lang="de-DE" sz="1800" dirty="0">
                <a:solidFill>
                  <a:prstClr val="black"/>
                </a:solidFill>
                <a:ea typeface="Verdana" pitchFamily="34" charset="0"/>
                <a:cs typeface="Verdana" pitchFamily="34" charset="0"/>
              </a:rPr>
              <a:t/>
            </a:r>
            <a:br>
              <a:rPr lang="de-DE" sz="18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Partner: Björn </a:t>
            </a:r>
            <a:r>
              <a:rPr lang="de-DE" sz="1400" dirty="0" err="1">
                <a:solidFill>
                  <a:prstClr val="black"/>
                </a:solidFill>
                <a:ea typeface="Verdana" pitchFamily="34" charset="0"/>
                <a:cs typeface="Verdana" pitchFamily="34" charset="0"/>
              </a:rPr>
              <a:t>Bodem</a:t>
            </a:r>
            <a:r>
              <a:rPr lang="de-DE" sz="1400" dirty="0">
                <a:solidFill>
                  <a:prstClr val="black"/>
                </a:solidFill>
                <a:ea typeface="Verdana" pitchFamily="34" charset="0"/>
                <a:cs typeface="Verdana" pitchFamily="34" charset="0"/>
              </a:rPr>
              <a:t>, Marcus Cordes, </a:t>
            </a:r>
            <a:r>
              <a:rPr lang="de-DE" sz="1400" dirty="0" err="1">
                <a:solidFill>
                  <a:prstClr val="black"/>
                </a:solidFill>
                <a:ea typeface="Verdana" pitchFamily="34" charset="0"/>
                <a:cs typeface="Verdana" pitchFamily="34" charset="0"/>
              </a:rPr>
              <a:t>Manou</a:t>
            </a:r>
            <a:r>
              <a:rPr lang="de-DE" sz="1400" dirty="0">
                <a:solidFill>
                  <a:prstClr val="black"/>
                </a:solidFill>
                <a:ea typeface="Verdana" pitchFamily="34" charset="0"/>
                <a:cs typeface="Verdana" pitchFamily="34" charset="0"/>
              </a:rPr>
              <a:t> Ney,</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Verdana" pitchFamily="34" charset="0"/>
              </a:rPr>
              <a:t>             Markus Schmidt</a:t>
            </a:r>
            <a:br>
              <a:rPr lang="de-DE" sz="1400" dirty="0">
                <a:solidFill>
                  <a:prstClr val="black"/>
                </a:solidFill>
                <a:ea typeface="Verdana" pitchFamily="34" charset="0"/>
                <a:cs typeface="Verdana" pitchFamily="34" charset="0"/>
              </a:rPr>
            </a:br>
            <a:r>
              <a:rPr lang="de-DE" sz="1400" dirty="0">
                <a:solidFill>
                  <a:prstClr val="black"/>
                </a:solidFill>
                <a:ea typeface="Verdana" pitchFamily="34" charset="0"/>
                <a:cs typeface="Arial" pitchFamily="34" charset="0"/>
              </a:rPr>
              <a:t/>
            </a:r>
            <a:br>
              <a:rPr lang="de-DE" sz="1400" dirty="0">
                <a:solidFill>
                  <a:prstClr val="black"/>
                </a:solidFill>
                <a:ea typeface="Verdana" pitchFamily="34" charset="0"/>
                <a:cs typeface="Arial" pitchFamily="34" charset="0"/>
              </a:rPr>
            </a:br>
            <a:r>
              <a:rPr lang="de-DE" sz="1400" dirty="0"/>
              <a:t/>
            </a:r>
            <a:br>
              <a:rPr lang="de-DE" sz="1400" dirty="0"/>
            </a:br>
            <a:r>
              <a:rPr lang="de-DE" sz="1400" dirty="0"/>
              <a:t/>
            </a:r>
            <a:br>
              <a:rPr lang="de-DE" sz="1400" dirty="0"/>
            </a:br>
            <a:r>
              <a:rPr lang="de-DE" sz="1400" dirty="0"/>
              <a:t>      </a:t>
            </a:r>
            <a:br>
              <a:rPr lang="de-DE" sz="1400" dirty="0"/>
            </a:br>
            <a:r>
              <a:rPr lang="de-DE" sz="1400" dirty="0"/>
              <a:t>      </a:t>
            </a:r>
            <a:br>
              <a:rPr lang="de-DE" sz="1400" dirty="0"/>
            </a:br>
            <a:r>
              <a:rPr lang="de-DE" sz="1400" dirty="0"/>
              <a:t>      </a:t>
            </a:r>
          </a:p>
        </p:txBody>
      </p:sp>
      <p:sp>
        <p:nvSpPr>
          <p:cNvPr id="5" name="Textfeld 4">
            <a:extLst>
              <a:ext uri="{FF2B5EF4-FFF2-40B4-BE49-F238E27FC236}">
                <a16:creationId xmlns:a16="http://schemas.microsoft.com/office/drawing/2014/main" id="{70C92C94-7098-FE42-B42F-36555A45F86F}"/>
              </a:ext>
            </a:extLst>
          </p:cNvPr>
          <p:cNvSpPr txBox="1"/>
          <p:nvPr/>
        </p:nvSpPr>
        <p:spPr>
          <a:xfrm>
            <a:off x="1332523" y="3210109"/>
            <a:ext cx="2767811" cy="307777"/>
          </a:xfrm>
          <a:prstGeom prst="rect">
            <a:avLst/>
          </a:prstGeom>
          <a:noFill/>
        </p:spPr>
        <p:txBody>
          <a:bodyPr wrap="square" rtlCol="0">
            <a:spAutoFit/>
          </a:bodyPr>
          <a:lstStyle/>
          <a:p>
            <a:pPr lvl="0" defTabSz="1043056"/>
            <a:r>
              <a:rPr lang="de-DE" sz="1400" dirty="0" err="1">
                <a:solidFill>
                  <a:prstClr val="black"/>
                </a:solidFill>
                <a:ea typeface="Verdana" pitchFamily="34" charset="0"/>
                <a:cs typeface="Verdana" pitchFamily="34" charset="0"/>
              </a:rPr>
              <a:t>www.chorablau.de</a:t>
            </a:r>
            <a:endParaRPr lang="de-DE" sz="1400" dirty="0">
              <a:solidFill>
                <a:prstClr val="black"/>
              </a:solidFill>
              <a:ea typeface="Verdana" pitchFamily="34" charset="0"/>
              <a:cs typeface="Verdana" pitchFamily="34" charset="0"/>
            </a:endParaRPr>
          </a:p>
        </p:txBody>
      </p:sp>
      <p:sp>
        <p:nvSpPr>
          <p:cNvPr id="16" name="Textfeld 15">
            <a:extLst>
              <a:ext uri="{FF2B5EF4-FFF2-40B4-BE49-F238E27FC236}">
                <a16:creationId xmlns:a16="http://schemas.microsoft.com/office/drawing/2014/main" id="{20FB6366-DB41-0442-B62F-7CFCAF247409}"/>
              </a:ext>
            </a:extLst>
          </p:cNvPr>
          <p:cNvSpPr txBox="1"/>
          <p:nvPr/>
        </p:nvSpPr>
        <p:spPr>
          <a:xfrm>
            <a:off x="1332523" y="2948499"/>
            <a:ext cx="2923243" cy="307777"/>
          </a:xfrm>
          <a:prstGeom prst="rect">
            <a:avLst/>
          </a:prstGeom>
          <a:noFill/>
        </p:spPr>
        <p:txBody>
          <a:bodyPr wrap="square" rtlCol="0">
            <a:spAutoFit/>
          </a:bodyPr>
          <a:lstStyle/>
          <a:p>
            <a:pPr defTabSz="1043056"/>
            <a:r>
              <a:rPr lang="de-DE" sz="1400" dirty="0" err="1">
                <a:solidFill>
                  <a:prstClr val="black"/>
                </a:solidFill>
                <a:ea typeface="Verdana" pitchFamily="34" charset="0"/>
                <a:cs typeface="Verdana" pitchFamily="34" charset="0"/>
              </a:rPr>
              <a:t>mail@chorablau.de</a:t>
            </a:r>
            <a:endParaRPr lang="de-DE" sz="1400" dirty="0">
              <a:solidFill>
                <a:prstClr val="black"/>
              </a:solidFill>
              <a:ea typeface="Verdana" pitchFamily="34" charset="0"/>
              <a:cs typeface="Verdana" pitchFamily="34" charset="0"/>
            </a:endParaRPr>
          </a:p>
        </p:txBody>
      </p:sp>
      <p:sp>
        <p:nvSpPr>
          <p:cNvPr id="17" name="Textfeld 16">
            <a:extLst>
              <a:ext uri="{FF2B5EF4-FFF2-40B4-BE49-F238E27FC236}">
                <a16:creationId xmlns:a16="http://schemas.microsoft.com/office/drawing/2014/main" id="{8C20B511-5E45-6142-B0E2-C590A81DC4EF}"/>
              </a:ext>
            </a:extLst>
          </p:cNvPr>
          <p:cNvSpPr txBox="1"/>
          <p:nvPr/>
        </p:nvSpPr>
        <p:spPr>
          <a:xfrm>
            <a:off x="1332524" y="2700020"/>
            <a:ext cx="2128306" cy="307777"/>
          </a:xfrm>
          <a:prstGeom prst="rect">
            <a:avLst/>
          </a:prstGeom>
          <a:noFill/>
        </p:spPr>
        <p:txBody>
          <a:bodyPr wrap="square" rtlCol="0">
            <a:spAutoFit/>
          </a:bodyPr>
          <a:lstStyle/>
          <a:p>
            <a:pPr lvl="0" defTabSz="1043056"/>
            <a:r>
              <a:rPr lang="de-DE" sz="1400" dirty="0">
                <a:solidFill>
                  <a:prstClr val="black"/>
                </a:solidFill>
                <a:ea typeface="Verdana" pitchFamily="34" charset="0"/>
                <a:cs typeface="Verdana" pitchFamily="34" charset="0"/>
              </a:rPr>
              <a:t>+49 511 300356-40</a:t>
            </a:r>
          </a:p>
        </p:txBody>
      </p:sp>
      <p:pic>
        <p:nvPicPr>
          <p:cNvPr id="14" name="Grafik 13">
            <a:extLst>
              <a:ext uri="{FF2B5EF4-FFF2-40B4-BE49-F238E27FC236}">
                <a16:creationId xmlns:a16="http://schemas.microsoft.com/office/drawing/2014/main" id="{E81ECB1A-3997-9041-8CFD-22F7C0DFC278}"/>
              </a:ext>
            </a:extLst>
          </p:cNvPr>
          <p:cNvPicPr/>
          <p:nvPr/>
        </p:nvPicPr>
        <p:blipFill>
          <a:blip r:embed="rId2"/>
          <a:stretch>
            <a:fillRect/>
          </a:stretch>
        </p:blipFill>
        <p:spPr>
          <a:xfrm>
            <a:off x="7127775" y="1492776"/>
            <a:ext cx="4032448" cy="1325251"/>
          </a:xfrm>
          <a:prstGeom prst="rect">
            <a:avLst/>
          </a:prstGeom>
        </p:spPr>
      </p:pic>
      <p:pic>
        <p:nvPicPr>
          <p:cNvPr id="13" name="Grafik 12">
            <a:extLst>
              <a:ext uri="{FF2B5EF4-FFF2-40B4-BE49-F238E27FC236}">
                <a16:creationId xmlns:a16="http://schemas.microsoft.com/office/drawing/2014/main" id="{AA039C5B-AF92-7346-B960-89B945892A45}"/>
              </a:ext>
            </a:extLst>
          </p:cNvPr>
          <p:cNvPicPr>
            <a:picLocks noChangeAspect="1"/>
          </p:cNvPicPr>
          <p:nvPr/>
        </p:nvPicPr>
        <p:blipFill>
          <a:blip r:embed="rId3"/>
          <a:stretch>
            <a:fillRect/>
          </a:stretch>
        </p:blipFill>
        <p:spPr>
          <a:xfrm>
            <a:off x="1027758" y="2742988"/>
            <a:ext cx="234000" cy="234000"/>
          </a:xfrm>
          <a:prstGeom prst="rect">
            <a:avLst/>
          </a:prstGeom>
        </p:spPr>
      </p:pic>
      <p:pic>
        <p:nvPicPr>
          <p:cNvPr id="15" name="Grafik 14">
            <a:extLst>
              <a:ext uri="{FF2B5EF4-FFF2-40B4-BE49-F238E27FC236}">
                <a16:creationId xmlns:a16="http://schemas.microsoft.com/office/drawing/2014/main" id="{DC6E89D3-1237-2448-A934-8F4AB0F08A14}"/>
              </a:ext>
            </a:extLst>
          </p:cNvPr>
          <p:cNvPicPr>
            <a:picLocks noChangeAspect="1"/>
          </p:cNvPicPr>
          <p:nvPr/>
        </p:nvPicPr>
        <p:blipFill>
          <a:blip r:embed="rId4"/>
          <a:stretch>
            <a:fillRect/>
          </a:stretch>
        </p:blipFill>
        <p:spPr>
          <a:xfrm>
            <a:off x="1027757" y="3004861"/>
            <a:ext cx="234000" cy="234000"/>
          </a:xfrm>
          <a:prstGeom prst="rect">
            <a:avLst/>
          </a:prstGeom>
        </p:spPr>
      </p:pic>
      <p:pic>
        <p:nvPicPr>
          <p:cNvPr id="21" name="Grafik 20">
            <a:extLst>
              <a:ext uri="{FF2B5EF4-FFF2-40B4-BE49-F238E27FC236}">
                <a16:creationId xmlns:a16="http://schemas.microsoft.com/office/drawing/2014/main" id="{8341C4ED-FF5C-3E49-851A-C2012543575B}"/>
              </a:ext>
            </a:extLst>
          </p:cNvPr>
          <p:cNvPicPr>
            <a:picLocks noChangeAspect="1"/>
          </p:cNvPicPr>
          <p:nvPr/>
        </p:nvPicPr>
        <p:blipFill>
          <a:blip r:embed="rId5"/>
          <a:stretch>
            <a:fillRect/>
          </a:stretch>
        </p:blipFill>
        <p:spPr>
          <a:xfrm>
            <a:off x="1027756" y="3264574"/>
            <a:ext cx="234000" cy="234000"/>
          </a:xfrm>
          <a:prstGeom prst="rect">
            <a:avLst/>
          </a:prstGeom>
        </p:spPr>
      </p:pic>
    </p:spTree>
    <p:extLst>
      <p:ext uri="{BB962C8B-B14F-4D97-AF65-F5344CB8AC3E}">
        <p14:creationId xmlns:p14="http://schemas.microsoft.com/office/powerpoint/2010/main" val="4116468967"/>
      </p:ext>
    </p:extLst>
  </p:cSld>
  <p:clrMapOvr>
    <a:masterClrMapping/>
  </p:clrMapOvr>
  <p:transition spd="slow" advTm="10000">
    <p:wipe dir="r"/>
  </p:transition>
</p:sld>
</file>

<file path=ppt/theme/theme1.xml><?xml version="1.0" encoding="utf-8"?>
<a:theme xmlns:a="http://schemas.openxmlformats.org/drawingml/2006/main" name="Office">
  <a:themeElements>
    <a:clrScheme name="HANNOVERIMPULS MASTER">
      <a:dk1>
        <a:srgbClr val="000000"/>
      </a:dk1>
      <a:lt1>
        <a:srgbClr val="FFFFFF"/>
      </a:lt1>
      <a:dk2>
        <a:srgbClr val="44546A"/>
      </a:dk2>
      <a:lt2>
        <a:srgbClr val="E7E6E6"/>
      </a:lt2>
      <a:accent1>
        <a:srgbClr val="E84C15"/>
      </a:accent1>
      <a:accent2>
        <a:srgbClr val="95B6D9"/>
      </a:accent2>
      <a:accent3>
        <a:srgbClr val="005398"/>
      </a:accent3>
      <a:accent4>
        <a:srgbClr val="FBC300"/>
      </a:accent4>
      <a:accent5>
        <a:srgbClr val="D22E3E"/>
      </a:accent5>
      <a:accent6>
        <a:srgbClr val="73DF00"/>
      </a:accent6>
      <a:hlink>
        <a:srgbClr val="009EE3"/>
      </a:hlink>
      <a:folHlink>
        <a:srgbClr val="E84C16"/>
      </a:folHlink>
    </a:clrScheme>
    <a:fontScheme name="HI-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3" id="{5FF6CF85-D260-7D4D-8763-5C9E45F85C7B}" vid="{ED8CEDFB-4F77-1D4A-BBC8-27B6E836D36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plate>
  <TotalTime>0</TotalTime>
  <Words>3485</Words>
  <Application>Microsoft Office PowerPoint</Application>
  <PresentationFormat>Breitbild</PresentationFormat>
  <Paragraphs>448</Paragraphs>
  <Slides>45</Slides>
  <Notes>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45</vt:i4>
      </vt:variant>
    </vt:vector>
  </HeadingPairs>
  <TitlesOfParts>
    <vt:vector size="52" baseType="lpstr">
      <vt:lpstr>AntennaCond-Medium</vt:lpstr>
      <vt:lpstr>Arial</vt:lpstr>
      <vt:lpstr>Calibri</vt:lpstr>
      <vt:lpstr>Verdana</vt:lpstr>
      <vt:lpstr>Wingdings</vt:lpstr>
      <vt:lpstr>Office</vt:lpstr>
      <vt:lpstr>Acrobat Document</vt:lpstr>
      <vt:lpstr>PowerPoint-Präsentation</vt:lpstr>
      <vt:lpstr>Geschäftsführung: Mathias Lange                       </vt:lpstr>
      <vt:lpstr>Geschäftsführung: Usch (Ursula) Wildt Moritz Both                       </vt:lpstr>
      <vt:lpstr>Marketing | Innenarchitektur Inhaberin: Dipl. Wirtsch.-Ing. (FH) Anke Arnemann                        </vt:lpstr>
      <vt:lpstr>Dipl.- Ing. Maria Atitar / freie Architektin Inhaberin: Dipl.- Ing. Maria Atitar                        </vt:lpstr>
      <vt:lpstr>Geschäftsführer:  Baris Avsar                        </vt:lpstr>
      <vt:lpstr>Inhaber:  Martin Friedrich                          </vt:lpstr>
      <vt:lpstr>   Dipl.-Ing. Innenarchitekt BDIA Innenarchitektur- und  Bausachverständigenbüro Inhaber: Carsten Meyer                          </vt:lpstr>
      <vt:lpstr>Landschaftsarchitekten und Ingenieure, Hannover Partner: Björn Bodem, Marcus Cordes, Manou Ney,              Markus Schmidt                        </vt:lpstr>
      <vt:lpstr>  Geschäftsführer: Daniel Tost                           </vt:lpstr>
      <vt:lpstr>    Geschäftsführer: Sandra Bendyk Stefan Schmädeke                            </vt:lpstr>
      <vt:lpstr>    Inhaber:  Niels Dunkel                              </vt:lpstr>
      <vt:lpstr>   Geschäftsführerin: Lena Kornau                            </vt:lpstr>
      <vt:lpstr>     Geschäftsführer: Niels Dunkel Benjamin Lotz                             </vt:lpstr>
      <vt:lpstr>     Geschäftsführerin: Nesrin Odabasi                              </vt:lpstr>
      <vt:lpstr>      Geschäftsführer: Martin Polster                               </vt:lpstr>
      <vt:lpstr>        Geschäftsführer: Nico Herzog Patrice Kunte                                </vt:lpstr>
      <vt:lpstr>        Gesellschafter: Sylvius Gerber                                 </vt:lpstr>
      <vt:lpstr>      Inhaber: Gerd Schild                  </vt:lpstr>
      <vt:lpstr>       Geschäftsführerin: Lena Kornau                   </vt:lpstr>
      <vt:lpstr>       Inhaber:  Thomas Hake                   </vt:lpstr>
      <vt:lpstr>       Inhaber:  Christoph Heymann                   </vt:lpstr>
      <vt:lpstr>        Inhaber: Michael Hildebrandt                   </vt:lpstr>
      <vt:lpstr>          Geschäftsführer: Dipl.-Ing. Kerim Galal Dipl.-Ing. Hüseyin Sahin                    </vt:lpstr>
      <vt:lpstr>           Vorstandsvorsitzende: Karoline Eggert Geschäftsführerin: Christine Preitauer                    </vt:lpstr>
      <vt:lpstr>         Inhaberin:  Maria Schwerdtfeger                     </vt:lpstr>
      <vt:lpstr>           Inhaber: Rupert Mayer                      </vt:lpstr>
      <vt:lpstr>          Inhaberin: Petra Könemann                     </vt:lpstr>
      <vt:lpstr>            Gesellschafter: Max Friedrich Daniel Wolff                      </vt:lpstr>
      <vt:lpstr>         Geschäftsführer: Philipp Hierner                     </vt:lpstr>
      <vt:lpstr>          Inhaberin: Dipl.-Rest. Eliza Reichel                      </vt:lpstr>
      <vt:lpstr>             Gesellschafter:  Maik Haider Niklas Lipka                       </vt:lpstr>
      <vt:lpstr>            Inhaber:  Thomas Moseler                        </vt:lpstr>
      <vt:lpstr>              Geschäftsführer: Uwe Tippmann                         </vt:lpstr>
      <vt:lpstr>             Geschäftsführer: Sebastian Runschke                        </vt:lpstr>
      <vt:lpstr>             Inhaberin: Stefanie Nickel                        </vt:lpstr>
      <vt:lpstr>              Inhaberin: Sümeyra Demirci M. A.                         </vt:lpstr>
      <vt:lpstr>               Geschäftsführer: Alois Schreiner                          </vt:lpstr>
      <vt:lpstr>               Inhaber:  Martin Pallasch                           </vt:lpstr>
      <vt:lpstr>                  Gesellschafter: Burak Kozal, Roman Vysotsky und Alessandro Lo Cacciato                            </vt:lpstr>
      <vt:lpstr>               Geschäftsführer: Arnd Aschentrup Dr. Matthias Kleimann                         </vt:lpstr>
      <vt:lpstr>              Inhaberin:  Dipl.des.fh Sabine Müller-Waltle                         </vt:lpstr>
      <vt:lpstr>                 Gesellschafterin: Astrid Angermann Inga Boye                          </vt:lpstr>
      <vt:lpstr>                  Geschäftsführer:  Marian Wintzenburg  Henrik von Fehrn-Stender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Stefan Boldt</dc:creator>
  <cp:lastModifiedBy>Hansen, Jonas</cp:lastModifiedBy>
  <cp:revision>165</cp:revision>
  <cp:lastPrinted>2021-05-25T12:13:13Z</cp:lastPrinted>
  <dcterms:created xsi:type="dcterms:W3CDTF">2020-09-25T12:41:15Z</dcterms:created>
  <dcterms:modified xsi:type="dcterms:W3CDTF">2021-06-30T10:49:08Z</dcterms:modified>
</cp:coreProperties>
</file>